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4"/>
  </p:sldMasterIdLst>
  <p:notesMasterIdLst>
    <p:notesMasterId r:id="rId38"/>
  </p:notesMasterIdLst>
  <p:sldIdLst>
    <p:sldId id="263" r:id="rId5"/>
    <p:sldId id="264" r:id="rId6"/>
    <p:sldId id="2498" r:id="rId7"/>
    <p:sldId id="2499" r:id="rId8"/>
    <p:sldId id="2508" r:id="rId9"/>
    <p:sldId id="2472" r:id="rId10"/>
    <p:sldId id="2457" r:id="rId11"/>
    <p:sldId id="2503" r:id="rId12"/>
    <p:sldId id="2502" r:id="rId13"/>
    <p:sldId id="2462" r:id="rId14"/>
    <p:sldId id="2463" r:id="rId15"/>
    <p:sldId id="2478" r:id="rId16"/>
    <p:sldId id="2480" r:id="rId17"/>
    <p:sldId id="2509" r:id="rId18"/>
    <p:sldId id="2481" r:id="rId19"/>
    <p:sldId id="2504" r:id="rId20"/>
    <p:sldId id="275" r:id="rId21"/>
    <p:sldId id="2510" r:id="rId22"/>
    <p:sldId id="269" r:id="rId23"/>
    <p:sldId id="2505" r:id="rId24"/>
    <p:sldId id="2448" r:id="rId25"/>
    <p:sldId id="2506" r:id="rId26"/>
    <p:sldId id="2469" r:id="rId27"/>
    <p:sldId id="2507" r:id="rId28"/>
    <p:sldId id="267" r:id="rId29"/>
    <p:sldId id="281" r:id="rId30"/>
    <p:sldId id="2475" r:id="rId31"/>
    <p:sldId id="283" r:id="rId32"/>
    <p:sldId id="2473" r:id="rId33"/>
    <p:sldId id="2474" r:id="rId34"/>
    <p:sldId id="2476" r:id="rId35"/>
    <p:sldId id="2477" r:id="rId36"/>
    <p:sldId id="28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832E59-1D64-34BA-30BD-77D3664AA35B}" name="Sanders, Simone R (EED)" initials="" userId="S::simone.sanders@alaska.gov::c4fad225-a1d0-4c41-a7f0-4d5aa1d09dc7" providerId="AD"/>
  <p188:author id="{D5D81879-943C-6C6E-C120-558CC476326A}" name="Bailey, Brittnay D (EED)" initials="BB" userId="S::brittnay.bailey@alaska.gov::21c444e3-823c-44a2-b05f-7ec6fa55f835" providerId="AD"/>
  <p188:author id="{F61814B6-9797-654C-5300-CC1C4403312D}" name="Fishel, Sharon J (EED)" initials="F(" userId="S::sharon.fishel@alaska.gov::aecf082c-1ae9-4f7b-8a4d-efee800471e2" providerId="AD"/>
  <p188:author id="{026AF2B7-8467-E479-5371-B0C3FF0EDF59}" name="Sidmore, Pat W (EED)" initials="" userId="S::pat.sidmore@alaska.gov::7af26ae7-e4c8-4a24-a845-534e9b3f4f06" providerId="AD"/>
  <p188:author id="{F8E69ADE-999C-4E9D-D7F9-7505D91539D8}" name="Dunn, Micki G (EED)" initials="MD" userId="S::micki.dunn@alaska.gov::b25e98c7-0eb7-4705-be20-5e6cd29495d2" providerId="AD"/>
  <p188:author id="{2C2E4FEF-2043-C648-9DC0-7245BAD074FA}" name="Schwartz, Adrianne L (EED)" initials="S(" userId="S::adrianne.schwartz@alaska.gov::599addca-867e-4e42-a307-cc0367ec19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C58D"/>
    <a:srgbClr val="00B0F0"/>
    <a:srgbClr val="EAF2FA"/>
    <a:srgbClr val="30E845"/>
    <a:srgbClr val="FFC000"/>
    <a:srgbClr val="FFF7DF"/>
    <a:srgbClr val="DDDDDD"/>
    <a:srgbClr val="14405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7AC78-F170-49EE-899D-CDF752BBA9AC}" v="238" dt="2025-07-16T18:57:48.915"/>
    <p1510:client id="{8AE48773-F199-E675-1BC3-7F794DCF4885}" v="22" dt="2025-07-16T17:49:55.136"/>
    <p1510:client id="{EAE43EED-7650-4EB3-A77A-26EECEC4400B}" v="298" dt="2025-07-16T16:31:51.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rs, Simone R (EED)" userId="S::simone.sanders@alaska.gov::c4fad225-a1d0-4c41-a7f0-4d5aa1d09dc7" providerId="AD" clId="Web-{8AE48773-F199-E675-1BC3-7F794DCF4885}"/>
    <pc:docChg chg="modSld sldOrd">
      <pc:chgData name="Sanders, Simone R (EED)" userId="S::simone.sanders@alaska.gov::c4fad225-a1d0-4c41-a7f0-4d5aa1d09dc7" providerId="AD" clId="Web-{8AE48773-F199-E675-1BC3-7F794DCF4885}" dt="2025-07-16T17:49:49.058" v="76"/>
      <pc:docMkLst>
        <pc:docMk/>
      </pc:docMkLst>
      <pc:sldChg chg="modSp modNotes">
        <pc:chgData name="Sanders, Simone R (EED)" userId="S::simone.sanders@alaska.gov::c4fad225-a1d0-4c41-a7f0-4d5aa1d09dc7" providerId="AD" clId="Web-{8AE48773-F199-E675-1BC3-7F794DCF4885}" dt="2025-07-16T17:46:41.728" v="73" actId="1076"/>
        <pc:sldMkLst>
          <pc:docMk/>
          <pc:sldMk cId="176218300" sldId="269"/>
        </pc:sldMkLst>
        <pc:spChg chg="mod">
          <ac:chgData name="Sanders, Simone R (EED)" userId="S::simone.sanders@alaska.gov::c4fad225-a1d0-4c41-a7f0-4d5aa1d09dc7" providerId="AD" clId="Web-{8AE48773-F199-E675-1BC3-7F794DCF4885}" dt="2025-07-16T17:46:41.728" v="73" actId="1076"/>
          <ac:spMkLst>
            <pc:docMk/>
            <pc:sldMk cId="176218300" sldId="269"/>
            <ac:spMk id="3" creationId="{18A0C346-5890-51FA-C621-6AAC16183CE0}"/>
          </ac:spMkLst>
        </pc:spChg>
      </pc:sldChg>
      <pc:sldChg chg="modNotes">
        <pc:chgData name="Sanders, Simone R (EED)" userId="S::simone.sanders@alaska.gov::c4fad225-a1d0-4c41-a7f0-4d5aa1d09dc7" providerId="AD" clId="Web-{8AE48773-F199-E675-1BC3-7F794DCF4885}" dt="2025-07-16T17:49:49.058" v="76"/>
        <pc:sldMkLst>
          <pc:docMk/>
          <pc:sldMk cId="766250196" sldId="2469"/>
        </pc:sldMkLst>
      </pc:sldChg>
      <pc:sldChg chg="ord">
        <pc:chgData name="Sanders, Simone R (EED)" userId="S::simone.sanders@alaska.gov::c4fad225-a1d0-4c41-a7f0-4d5aa1d09dc7" providerId="AD" clId="Web-{8AE48773-F199-E675-1BC3-7F794DCF4885}" dt="2025-07-16T17:42:09.446" v="41"/>
        <pc:sldMkLst>
          <pc:docMk/>
          <pc:sldMk cId="1424980233" sldId="2480"/>
        </pc:sldMkLst>
      </pc:sldChg>
      <pc:sldChg chg="modNotes">
        <pc:chgData name="Sanders, Simone R (EED)" userId="S::simone.sanders@alaska.gov::c4fad225-a1d0-4c41-a7f0-4d5aa1d09dc7" providerId="AD" clId="Web-{8AE48773-F199-E675-1BC3-7F794DCF4885}" dt="2025-07-16T17:32:18.193" v="16"/>
        <pc:sldMkLst>
          <pc:docMk/>
          <pc:sldMk cId="4017936964" sldId="2498"/>
        </pc:sldMkLst>
      </pc:sldChg>
      <pc:sldChg chg="modNotes">
        <pc:chgData name="Sanders, Simone R (EED)" userId="S::simone.sanders@alaska.gov::c4fad225-a1d0-4c41-a7f0-4d5aa1d09dc7" providerId="AD" clId="Web-{8AE48773-F199-E675-1BC3-7F794DCF4885}" dt="2025-07-16T17:30:38.443" v="11"/>
        <pc:sldMkLst>
          <pc:docMk/>
          <pc:sldMk cId="3651118833" sldId="2499"/>
        </pc:sldMkLst>
      </pc:sldChg>
      <pc:sldChg chg="modNotes">
        <pc:chgData name="Sanders, Simone R (EED)" userId="S::simone.sanders@alaska.gov::c4fad225-a1d0-4c41-a7f0-4d5aa1d09dc7" providerId="AD" clId="Web-{8AE48773-F199-E675-1BC3-7F794DCF4885}" dt="2025-07-16T17:38:43.570" v="40"/>
        <pc:sldMkLst>
          <pc:docMk/>
          <pc:sldMk cId="3428474119" sldId="2502"/>
        </pc:sldMkLst>
      </pc:sldChg>
      <pc:sldChg chg="modNotes">
        <pc:chgData name="Sanders, Simone R (EED)" userId="S::simone.sanders@alaska.gov::c4fad225-a1d0-4c41-a7f0-4d5aa1d09dc7" providerId="AD" clId="Web-{8AE48773-F199-E675-1BC3-7F794DCF4885}" dt="2025-07-16T17:36:32.882" v="31"/>
        <pc:sldMkLst>
          <pc:docMk/>
          <pc:sldMk cId="1936891944" sldId="2503"/>
        </pc:sldMkLst>
      </pc:sldChg>
      <pc:sldChg chg="modNotes">
        <pc:chgData name="Sanders, Simone R (EED)" userId="S::simone.sanders@alaska.gov::c4fad225-a1d0-4c41-a7f0-4d5aa1d09dc7" providerId="AD" clId="Web-{8AE48773-F199-E675-1BC3-7F794DCF4885}" dt="2025-07-16T17:48:07.041" v="75"/>
        <pc:sldMkLst>
          <pc:docMk/>
          <pc:sldMk cId="148838834" sldId="2505"/>
        </pc:sldMkLst>
      </pc:sldChg>
      <pc:sldChg chg="modNotes">
        <pc:chgData name="Sanders, Simone R (EED)" userId="S::simone.sanders@alaska.gov::c4fad225-a1d0-4c41-a7f0-4d5aa1d09dc7" providerId="AD" clId="Web-{8AE48773-F199-E675-1BC3-7F794DCF4885}" dt="2025-07-16T17:33:45.209" v="28"/>
        <pc:sldMkLst>
          <pc:docMk/>
          <pc:sldMk cId="416971880" sldId="2508"/>
        </pc:sldMkLst>
      </pc:sldChg>
    </pc:docChg>
  </pc:docChgLst>
  <pc:docChgLst>
    <pc:chgData name="Fishel, Sharon J (EED)" userId="S::sharon.fishel@alaska.gov::aecf082c-1ae9-4f7b-8a4d-efee800471e2" providerId="AD" clId="Web-{B43EDE8D-92C0-AD01-4A94-ADFCA274ABD3}"/>
    <pc:docChg chg="mod">
      <pc:chgData name="Fishel, Sharon J (EED)" userId="S::sharon.fishel@alaska.gov::aecf082c-1ae9-4f7b-8a4d-efee800471e2" providerId="AD" clId="Web-{B43EDE8D-92C0-AD01-4A94-ADFCA274ABD3}" dt="2025-06-25T00:04:27.889" v="0"/>
      <pc:docMkLst>
        <pc:docMk/>
      </pc:docMkLst>
    </pc:docChg>
  </pc:docChgLst>
  <pc:docChgLst>
    <pc:chgData name="Bailey, Brittnay D (EED)" userId="S::brittnay.bailey@alaska.gov::21c444e3-823c-44a2-b05f-7ec6fa55f835" providerId="AD" clId="Web-{FA495355-7D30-CD20-2C43-5D7707AFD58B}"/>
    <pc:docChg chg="modSld">
      <pc:chgData name="Bailey, Brittnay D (EED)" userId="S::brittnay.bailey@alaska.gov::21c444e3-823c-44a2-b05f-7ec6fa55f835" providerId="AD" clId="Web-{FA495355-7D30-CD20-2C43-5D7707AFD58B}" dt="2025-05-22T00:08:37.675" v="134" actId="20577"/>
      <pc:docMkLst>
        <pc:docMk/>
      </pc:docMkLst>
      <pc:sldChg chg="delSp modSp">
        <pc:chgData name="Bailey, Brittnay D (EED)" userId="S::brittnay.bailey@alaska.gov::21c444e3-823c-44a2-b05f-7ec6fa55f835" providerId="AD" clId="Web-{FA495355-7D30-CD20-2C43-5D7707AFD58B}" dt="2025-05-21T23:52:02.888" v="59" actId="20577"/>
        <pc:sldMkLst>
          <pc:docMk/>
          <pc:sldMk cId="467145523" sldId="263"/>
        </pc:sldMkLst>
      </pc:sldChg>
      <pc:sldChg chg="modSp">
        <pc:chgData name="Bailey, Brittnay D (EED)" userId="S::brittnay.bailey@alaska.gov::21c444e3-823c-44a2-b05f-7ec6fa55f835" providerId="AD" clId="Web-{FA495355-7D30-CD20-2C43-5D7707AFD58B}" dt="2025-05-22T00:08:37.675" v="134" actId="20577"/>
        <pc:sldMkLst>
          <pc:docMk/>
          <pc:sldMk cId="2612038658" sldId="270"/>
        </pc:sldMkLst>
      </pc:sldChg>
      <pc:sldChg chg="modSp">
        <pc:chgData name="Bailey, Brittnay D (EED)" userId="S::brittnay.bailey@alaska.gov::21c444e3-823c-44a2-b05f-7ec6fa55f835" providerId="AD" clId="Web-{FA495355-7D30-CD20-2C43-5D7707AFD58B}" dt="2025-05-21T23:59:28.163" v="71"/>
        <pc:sldMkLst>
          <pc:docMk/>
          <pc:sldMk cId="3542282811" sldId="2453"/>
        </pc:sldMkLst>
      </pc:sldChg>
      <pc:sldChg chg="modSp">
        <pc:chgData name="Bailey, Brittnay D (EED)" userId="S::brittnay.bailey@alaska.gov::21c444e3-823c-44a2-b05f-7ec6fa55f835" providerId="AD" clId="Web-{FA495355-7D30-CD20-2C43-5D7707AFD58B}" dt="2025-05-22T00:07:24.220" v="128" actId="1076"/>
        <pc:sldMkLst>
          <pc:docMk/>
          <pc:sldMk cId="3630364203" sldId="2458"/>
        </pc:sldMkLst>
      </pc:sldChg>
      <pc:sldChg chg="modSp">
        <pc:chgData name="Bailey, Brittnay D (EED)" userId="S::brittnay.bailey@alaska.gov::21c444e3-823c-44a2-b05f-7ec6fa55f835" providerId="AD" clId="Web-{FA495355-7D30-CD20-2C43-5D7707AFD58B}" dt="2025-05-22T00:03:53.044" v="112" actId="20577"/>
        <pc:sldMkLst>
          <pc:docMk/>
          <pc:sldMk cId="3888866719" sldId="2461"/>
        </pc:sldMkLst>
      </pc:sldChg>
    </pc:docChg>
  </pc:docChgLst>
  <pc:docChgLst>
    <pc:chgData name="Bailey, Brittnay D (EED)" userId="S::brittnay.bailey@alaska.gov::21c444e3-823c-44a2-b05f-7ec6fa55f835" providerId="AD" clId="Web-{2E1D0414-AEA6-0828-1560-97661199ED41}"/>
    <pc:docChg chg="modSld">
      <pc:chgData name="Bailey, Brittnay D (EED)" userId="S::brittnay.bailey@alaska.gov::21c444e3-823c-44a2-b05f-7ec6fa55f835" providerId="AD" clId="Web-{2E1D0414-AEA6-0828-1560-97661199ED41}" dt="2025-07-01T20:56:45.021" v="1"/>
      <pc:docMkLst>
        <pc:docMk/>
      </pc:docMkLst>
      <pc:sldChg chg="modSp">
        <pc:chgData name="Bailey, Brittnay D (EED)" userId="S::brittnay.bailey@alaska.gov::21c444e3-823c-44a2-b05f-7ec6fa55f835" providerId="AD" clId="Web-{2E1D0414-AEA6-0828-1560-97661199ED41}" dt="2025-07-01T20:56:45.021" v="1"/>
        <pc:sldMkLst>
          <pc:docMk/>
          <pc:sldMk cId="868939331" sldId="2460"/>
        </pc:sldMkLst>
        <pc:graphicFrameChg chg="modGraphic">
          <ac:chgData name="Bailey, Brittnay D (EED)" userId="S::brittnay.bailey@alaska.gov::21c444e3-823c-44a2-b05f-7ec6fa55f835" providerId="AD" clId="Web-{2E1D0414-AEA6-0828-1560-97661199ED41}" dt="2025-07-01T20:56:45.021" v="1"/>
          <ac:graphicFrameMkLst>
            <pc:docMk/>
            <pc:sldMk cId="868939331" sldId="2460"/>
            <ac:graphicFrameMk id="4" creationId="{37C61EC0-0136-ADA1-DBD4-F73E72ED53D8}"/>
          </ac:graphicFrameMkLst>
        </pc:graphicFrameChg>
      </pc:sldChg>
    </pc:docChg>
  </pc:docChgLst>
  <pc:docChgLst>
    <pc:chgData name="Dunn, Micki G (EED)" userId="b25e98c7-0eb7-4705-be20-5e6cd29495d2" providerId="ADAL" clId="{EAE43EED-7650-4EB3-A77A-26EECEC4400B}"/>
    <pc:docChg chg="undo custSel addSld delSld modSld sldOrd">
      <pc:chgData name="Dunn, Micki G (EED)" userId="b25e98c7-0eb7-4705-be20-5e6cd29495d2" providerId="ADAL" clId="{EAE43EED-7650-4EB3-A77A-26EECEC4400B}" dt="2025-07-16T16:31:51.667" v="319" actId="1076"/>
      <pc:docMkLst>
        <pc:docMk/>
      </pc:docMkLst>
      <pc:sldChg chg="modSp mod">
        <pc:chgData name="Dunn, Micki G (EED)" userId="b25e98c7-0eb7-4705-be20-5e6cd29495d2" providerId="ADAL" clId="{EAE43EED-7650-4EB3-A77A-26EECEC4400B}" dt="2025-07-15T20:13:12.430" v="248" actId="207"/>
        <pc:sldMkLst>
          <pc:docMk/>
          <pc:sldMk cId="467145523" sldId="263"/>
        </pc:sldMkLst>
        <pc:spChg chg="mod">
          <ac:chgData name="Dunn, Micki G (EED)" userId="b25e98c7-0eb7-4705-be20-5e6cd29495d2" providerId="ADAL" clId="{EAE43EED-7650-4EB3-A77A-26EECEC4400B}" dt="2025-07-15T18:13:13.185" v="63" actId="207"/>
          <ac:spMkLst>
            <pc:docMk/>
            <pc:sldMk cId="467145523" sldId="263"/>
            <ac:spMk id="2" creationId="{B2D7F2DB-FFFC-A6BC-B928-5CBED9CD9CFC}"/>
          </ac:spMkLst>
        </pc:spChg>
        <pc:spChg chg="mod">
          <ac:chgData name="Dunn, Micki G (EED)" userId="b25e98c7-0eb7-4705-be20-5e6cd29495d2" providerId="ADAL" clId="{EAE43EED-7650-4EB3-A77A-26EECEC4400B}" dt="2025-07-15T20:13:12.430" v="248" actId="207"/>
          <ac:spMkLst>
            <pc:docMk/>
            <pc:sldMk cId="467145523" sldId="263"/>
            <ac:spMk id="3" creationId="{D9F3963C-9645-3088-EC01-C3B9A816B266}"/>
          </ac:spMkLst>
        </pc:spChg>
      </pc:sldChg>
      <pc:sldChg chg="modSp mod">
        <pc:chgData name="Dunn, Micki G (EED)" userId="b25e98c7-0eb7-4705-be20-5e6cd29495d2" providerId="ADAL" clId="{EAE43EED-7650-4EB3-A77A-26EECEC4400B}" dt="2025-07-15T18:13:05.693" v="62" actId="207"/>
        <pc:sldMkLst>
          <pc:docMk/>
          <pc:sldMk cId="1412047682" sldId="264"/>
        </pc:sldMkLst>
        <pc:spChg chg="mod">
          <ac:chgData name="Dunn, Micki G (EED)" userId="b25e98c7-0eb7-4705-be20-5e6cd29495d2" providerId="ADAL" clId="{EAE43EED-7650-4EB3-A77A-26EECEC4400B}" dt="2025-07-15T18:13:05.693" v="62" actId="207"/>
          <ac:spMkLst>
            <pc:docMk/>
            <pc:sldMk cId="1412047682" sldId="264"/>
            <ac:spMk id="2" creationId="{3F9C12F8-810E-B8CC-E824-9443B78CCB20}"/>
          </ac:spMkLst>
        </pc:spChg>
      </pc:sldChg>
      <pc:sldChg chg="modSp mod">
        <pc:chgData name="Dunn, Micki G (EED)" userId="b25e98c7-0eb7-4705-be20-5e6cd29495d2" providerId="ADAL" clId="{EAE43EED-7650-4EB3-A77A-26EECEC4400B}" dt="2025-07-15T19:31:08.979" v="142" actId="1076"/>
        <pc:sldMkLst>
          <pc:docMk/>
          <pc:sldMk cId="176218300" sldId="269"/>
        </pc:sldMkLst>
        <pc:spChg chg="mod">
          <ac:chgData name="Dunn, Micki G (EED)" userId="b25e98c7-0eb7-4705-be20-5e6cd29495d2" providerId="ADAL" clId="{EAE43EED-7650-4EB3-A77A-26EECEC4400B}" dt="2025-07-15T19:31:02.995" v="141" actId="255"/>
          <ac:spMkLst>
            <pc:docMk/>
            <pc:sldMk cId="176218300" sldId="269"/>
            <ac:spMk id="3" creationId="{18A0C346-5890-51FA-C621-6AAC16183CE0}"/>
          </ac:spMkLst>
        </pc:spChg>
        <pc:picChg chg="mod">
          <ac:chgData name="Dunn, Micki G (EED)" userId="b25e98c7-0eb7-4705-be20-5e6cd29495d2" providerId="ADAL" clId="{EAE43EED-7650-4EB3-A77A-26EECEC4400B}" dt="2025-07-15T19:31:08.979" v="142" actId="1076"/>
          <ac:picMkLst>
            <pc:docMk/>
            <pc:sldMk cId="176218300" sldId="269"/>
            <ac:picMk id="6" creationId="{78B0E60D-C319-83CE-A005-2CE188116ECE}"/>
          </ac:picMkLst>
        </pc:picChg>
      </pc:sldChg>
      <pc:sldChg chg="modSp mod">
        <pc:chgData name="Dunn, Micki G (EED)" userId="b25e98c7-0eb7-4705-be20-5e6cd29495d2" providerId="ADAL" clId="{EAE43EED-7650-4EB3-A77A-26EECEC4400B}" dt="2025-07-15T19:29:47.523" v="137" actId="20577"/>
        <pc:sldMkLst>
          <pc:docMk/>
          <pc:sldMk cId="1286924532" sldId="275"/>
        </pc:sldMkLst>
        <pc:spChg chg="mod">
          <ac:chgData name="Dunn, Micki G (EED)" userId="b25e98c7-0eb7-4705-be20-5e6cd29495d2" providerId="ADAL" clId="{EAE43EED-7650-4EB3-A77A-26EECEC4400B}" dt="2025-07-15T19:29:47.523" v="137" actId="20577"/>
          <ac:spMkLst>
            <pc:docMk/>
            <pc:sldMk cId="1286924532" sldId="275"/>
            <ac:spMk id="3" creationId="{1BB9DE86-D020-4F39-F548-EAB9659EB68E}"/>
          </ac:spMkLst>
        </pc:spChg>
      </pc:sldChg>
      <pc:sldChg chg="modSp mod">
        <pc:chgData name="Dunn, Micki G (EED)" userId="b25e98c7-0eb7-4705-be20-5e6cd29495d2" providerId="ADAL" clId="{EAE43EED-7650-4EB3-A77A-26EECEC4400B}" dt="2025-07-15T19:36:33.010" v="170" actId="255"/>
        <pc:sldMkLst>
          <pc:docMk/>
          <pc:sldMk cId="855527298" sldId="281"/>
        </pc:sldMkLst>
        <pc:graphicFrameChg chg="mod modGraphic">
          <ac:chgData name="Dunn, Micki G (EED)" userId="b25e98c7-0eb7-4705-be20-5e6cd29495d2" providerId="ADAL" clId="{EAE43EED-7650-4EB3-A77A-26EECEC4400B}" dt="2025-07-15T19:36:33.010" v="170" actId="255"/>
          <ac:graphicFrameMkLst>
            <pc:docMk/>
            <pc:sldMk cId="855527298" sldId="281"/>
            <ac:graphicFrameMk id="7" creationId="{D3C1C60A-9974-342F-A401-3B7D89FC7926}"/>
          </ac:graphicFrameMkLst>
        </pc:graphicFrameChg>
      </pc:sldChg>
      <pc:sldChg chg="modSp mod">
        <pc:chgData name="Dunn, Micki G (EED)" userId="b25e98c7-0eb7-4705-be20-5e6cd29495d2" providerId="ADAL" clId="{EAE43EED-7650-4EB3-A77A-26EECEC4400B}" dt="2025-07-16T16:29:34.593" v="305" actId="255"/>
        <pc:sldMkLst>
          <pc:docMk/>
          <pc:sldMk cId="3151957037" sldId="282"/>
        </pc:sldMkLst>
        <pc:spChg chg="mod">
          <ac:chgData name="Dunn, Micki G (EED)" userId="b25e98c7-0eb7-4705-be20-5e6cd29495d2" providerId="ADAL" clId="{EAE43EED-7650-4EB3-A77A-26EECEC4400B}" dt="2025-07-15T19:46:00.439" v="229" actId="207"/>
          <ac:spMkLst>
            <pc:docMk/>
            <pc:sldMk cId="3151957037" sldId="282"/>
            <ac:spMk id="2" creationId="{99CB6A16-8561-FDD3-D2EE-750014B9FCEF}"/>
          </ac:spMkLst>
        </pc:spChg>
        <pc:graphicFrameChg chg="mod modGraphic">
          <ac:chgData name="Dunn, Micki G (EED)" userId="b25e98c7-0eb7-4705-be20-5e6cd29495d2" providerId="ADAL" clId="{EAE43EED-7650-4EB3-A77A-26EECEC4400B}" dt="2025-07-16T16:29:34.593" v="305" actId="255"/>
          <ac:graphicFrameMkLst>
            <pc:docMk/>
            <pc:sldMk cId="3151957037" sldId="282"/>
            <ac:graphicFrameMk id="7" creationId="{00840D80-5C42-9182-BBD0-572C1062ED31}"/>
          </ac:graphicFrameMkLst>
        </pc:graphicFrameChg>
      </pc:sldChg>
      <pc:sldChg chg="addSp delSp modSp mod">
        <pc:chgData name="Dunn, Micki G (EED)" userId="b25e98c7-0eb7-4705-be20-5e6cd29495d2" providerId="ADAL" clId="{EAE43EED-7650-4EB3-A77A-26EECEC4400B}" dt="2025-07-16T16:31:51.667" v="319" actId="1076"/>
        <pc:sldMkLst>
          <pc:docMk/>
          <pc:sldMk cId="2326726729" sldId="283"/>
        </pc:sldMkLst>
        <pc:spChg chg="mod">
          <ac:chgData name="Dunn, Micki G (EED)" userId="b25e98c7-0eb7-4705-be20-5e6cd29495d2" providerId="ADAL" clId="{EAE43EED-7650-4EB3-A77A-26EECEC4400B}" dt="2025-07-15T19:44:54.096" v="228" actId="207"/>
          <ac:spMkLst>
            <pc:docMk/>
            <pc:sldMk cId="2326726729" sldId="283"/>
            <ac:spMk id="2" creationId="{153FE66F-B572-E06D-40C0-C3A522D8D499}"/>
          </ac:spMkLst>
        </pc:spChg>
        <pc:spChg chg="add del mod">
          <ac:chgData name="Dunn, Micki G (EED)" userId="b25e98c7-0eb7-4705-be20-5e6cd29495d2" providerId="ADAL" clId="{EAE43EED-7650-4EB3-A77A-26EECEC4400B}" dt="2025-07-16T16:23:51.296" v="287" actId="478"/>
          <ac:spMkLst>
            <pc:docMk/>
            <pc:sldMk cId="2326726729" sldId="283"/>
            <ac:spMk id="3" creationId="{6174580D-A6C4-1157-E568-35B83007AEE3}"/>
          </ac:spMkLst>
        </pc:spChg>
        <pc:spChg chg="add mod">
          <ac:chgData name="Dunn, Micki G (EED)" userId="b25e98c7-0eb7-4705-be20-5e6cd29495d2" providerId="ADAL" clId="{EAE43EED-7650-4EB3-A77A-26EECEC4400B}" dt="2025-07-16T16:31:51.667" v="319" actId="1076"/>
          <ac:spMkLst>
            <pc:docMk/>
            <pc:sldMk cId="2326726729" sldId="283"/>
            <ac:spMk id="4" creationId="{22AA9BDA-7BEF-B438-C210-C7A76E4BE138}"/>
          </ac:spMkLst>
        </pc:spChg>
        <pc:graphicFrameChg chg="mod modGraphic">
          <ac:chgData name="Dunn, Micki G (EED)" userId="b25e98c7-0eb7-4705-be20-5e6cd29495d2" providerId="ADAL" clId="{EAE43EED-7650-4EB3-A77A-26EECEC4400B}" dt="2025-07-16T16:31:39.733" v="318"/>
          <ac:graphicFrameMkLst>
            <pc:docMk/>
            <pc:sldMk cId="2326726729" sldId="283"/>
            <ac:graphicFrameMk id="7" creationId="{A4CE3463-DA1C-7A0C-B991-812589E50AC8}"/>
          </ac:graphicFrameMkLst>
        </pc:graphicFrameChg>
      </pc:sldChg>
      <pc:sldChg chg="modSp">
        <pc:chgData name="Dunn, Micki G (EED)" userId="b25e98c7-0eb7-4705-be20-5e6cd29495d2" providerId="ADAL" clId="{EAE43EED-7650-4EB3-A77A-26EECEC4400B}" dt="2025-07-01T23:26:38.471" v="7" actId="113"/>
        <pc:sldMkLst>
          <pc:docMk/>
          <pc:sldMk cId="443114877" sldId="285"/>
        </pc:sldMkLst>
      </pc:sldChg>
      <pc:sldChg chg="modSp mod">
        <pc:chgData name="Dunn, Micki G (EED)" userId="b25e98c7-0eb7-4705-be20-5e6cd29495d2" providerId="ADAL" clId="{EAE43EED-7650-4EB3-A77A-26EECEC4400B}" dt="2025-07-15T19:32:35.125" v="149" actId="207"/>
        <pc:sldMkLst>
          <pc:docMk/>
          <pc:sldMk cId="325765744" sldId="2448"/>
        </pc:sldMkLst>
        <pc:graphicFrameChg chg="modGraphic">
          <ac:chgData name="Dunn, Micki G (EED)" userId="b25e98c7-0eb7-4705-be20-5e6cd29495d2" providerId="ADAL" clId="{EAE43EED-7650-4EB3-A77A-26EECEC4400B}" dt="2025-07-15T19:32:35.125" v="149" actId="207"/>
          <ac:graphicFrameMkLst>
            <pc:docMk/>
            <pc:sldMk cId="325765744" sldId="2448"/>
            <ac:graphicFrameMk id="5" creationId="{C27495F9-F33B-07AD-F8DC-B216983AAA09}"/>
          </ac:graphicFrameMkLst>
        </pc:graphicFrameChg>
      </pc:sldChg>
      <pc:sldChg chg="modSp mod modShow">
        <pc:chgData name="Dunn, Micki G (EED)" userId="b25e98c7-0eb7-4705-be20-5e6cd29495d2" providerId="ADAL" clId="{EAE43EED-7650-4EB3-A77A-26EECEC4400B}" dt="2025-07-15T18:22:13.558" v="65" actId="729"/>
        <pc:sldMkLst>
          <pc:docMk/>
          <pc:sldMk cId="3542282811" sldId="2453"/>
        </pc:sldMkLst>
        <pc:spChg chg="mod">
          <ac:chgData name="Dunn, Micki G (EED)" userId="b25e98c7-0eb7-4705-be20-5e6cd29495d2" providerId="ADAL" clId="{EAE43EED-7650-4EB3-A77A-26EECEC4400B}" dt="2025-07-15T18:12:40.918" v="59" actId="207"/>
          <ac:spMkLst>
            <pc:docMk/>
            <pc:sldMk cId="3542282811" sldId="2453"/>
            <ac:spMk id="2" creationId="{36D0AC2A-F2BE-B096-FF64-6B0AD3B1A9D6}"/>
          </ac:spMkLst>
        </pc:spChg>
      </pc:sldChg>
      <pc:sldChg chg="modSp mod">
        <pc:chgData name="Dunn, Micki G (EED)" userId="b25e98c7-0eb7-4705-be20-5e6cd29495d2" providerId="ADAL" clId="{EAE43EED-7650-4EB3-A77A-26EECEC4400B}" dt="2025-07-01T23:33:28.081" v="12" actId="207"/>
        <pc:sldMkLst>
          <pc:docMk/>
          <pc:sldMk cId="1783798546" sldId="2454"/>
        </pc:sldMkLst>
      </pc:sldChg>
      <pc:sldChg chg="modSp mod">
        <pc:chgData name="Dunn, Micki G (EED)" userId="b25e98c7-0eb7-4705-be20-5e6cd29495d2" providerId="ADAL" clId="{EAE43EED-7650-4EB3-A77A-26EECEC4400B}" dt="2025-07-15T18:12:14.434" v="57" actId="207"/>
        <pc:sldMkLst>
          <pc:docMk/>
          <pc:sldMk cId="4108685719" sldId="2457"/>
        </pc:sldMkLst>
        <pc:spChg chg="mod">
          <ac:chgData name="Dunn, Micki G (EED)" userId="b25e98c7-0eb7-4705-be20-5e6cd29495d2" providerId="ADAL" clId="{EAE43EED-7650-4EB3-A77A-26EECEC4400B}" dt="2025-07-15T18:12:14.434" v="57" actId="207"/>
          <ac:spMkLst>
            <pc:docMk/>
            <pc:sldMk cId="4108685719" sldId="2457"/>
            <ac:spMk id="2" creationId="{941D5345-52FF-4743-BB9C-93DDB6A379F4}"/>
          </ac:spMkLst>
        </pc:spChg>
      </pc:sldChg>
      <pc:sldChg chg="modSp mod">
        <pc:chgData name="Dunn, Micki G (EED)" userId="b25e98c7-0eb7-4705-be20-5e6cd29495d2" providerId="ADAL" clId="{EAE43EED-7650-4EB3-A77A-26EECEC4400B}" dt="2025-07-01T23:34:04.461" v="16" actId="113"/>
        <pc:sldMkLst>
          <pc:docMk/>
          <pc:sldMk cId="3630364203" sldId="2458"/>
        </pc:sldMkLst>
      </pc:sldChg>
      <pc:sldChg chg="modSp mod modShow">
        <pc:chgData name="Dunn, Micki G (EED)" userId="b25e98c7-0eb7-4705-be20-5e6cd29495d2" providerId="ADAL" clId="{EAE43EED-7650-4EB3-A77A-26EECEC4400B}" dt="2025-07-16T01:00:16.546" v="252" actId="729"/>
        <pc:sldMkLst>
          <pc:docMk/>
          <pc:sldMk cId="868939331" sldId="2460"/>
        </pc:sldMkLst>
        <pc:spChg chg="mod">
          <ac:chgData name="Dunn, Micki G (EED)" userId="b25e98c7-0eb7-4705-be20-5e6cd29495d2" providerId="ADAL" clId="{EAE43EED-7650-4EB3-A77A-26EECEC4400B}" dt="2025-07-15T18:24:36.404" v="68" actId="207"/>
          <ac:spMkLst>
            <pc:docMk/>
            <pc:sldMk cId="868939331" sldId="2460"/>
            <ac:spMk id="2" creationId="{D5A131C0-BA3E-192F-4EB2-D42ACC1CA1EC}"/>
          </ac:spMkLst>
        </pc:spChg>
      </pc:sldChg>
      <pc:sldChg chg="modSp mod">
        <pc:chgData name="Dunn, Micki G (EED)" userId="b25e98c7-0eb7-4705-be20-5e6cd29495d2" providerId="ADAL" clId="{EAE43EED-7650-4EB3-A77A-26EECEC4400B}" dt="2025-07-15T19:21:13.727" v="111" actId="1076"/>
        <pc:sldMkLst>
          <pc:docMk/>
          <pc:sldMk cId="3747067485" sldId="2462"/>
        </pc:sldMkLst>
        <pc:spChg chg="mod">
          <ac:chgData name="Dunn, Micki G (EED)" userId="b25e98c7-0eb7-4705-be20-5e6cd29495d2" providerId="ADAL" clId="{EAE43EED-7650-4EB3-A77A-26EECEC4400B}" dt="2025-07-15T19:21:13.727" v="111" actId="1076"/>
          <ac:spMkLst>
            <pc:docMk/>
            <pc:sldMk cId="3747067485" sldId="2462"/>
            <ac:spMk id="5" creationId="{9D1A0169-1710-7927-7004-92D8234B9BB2}"/>
          </ac:spMkLst>
        </pc:spChg>
      </pc:sldChg>
      <pc:sldChg chg="modSp mod modShow">
        <pc:chgData name="Dunn, Micki G (EED)" userId="b25e98c7-0eb7-4705-be20-5e6cd29495d2" providerId="ADAL" clId="{EAE43EED-7650-4EB3-A77A-26EECEC4400B}" dt="2025-07-16T01:23:11.504" v="256" actId="729"/>
        <pc:sldMkLst>
          <pc:docMk/>
          <pc:sldMk cId="2726532059" sldId="2468"/>
        </pc:sldMkLst>
        <pc:spChg chg="mod">
          <ac:chgData name="Dunn, Micki G (EED)" userId="b25e98c7-0eb7-4705-be20-5e6cd29495d2" providerId="ADAL" clId="{EAE43EED-7650-4EB3-A77A-26EECEC4400B}" dt="2025-07-15T19:30:14.183" v="138" actId="14100"/>
          <ac:spMkLst>
            <pc:docMk/>
            <pc:sldMk cId="2726532059" sldId="2468"/>
            <ac:spMk id="3" creationId="{ACB14CC3-6D95-1109-57DA-614E12BFFDE5}"/>
          </ac:spMkLst>
        </pc:spChg>
      </pc:sldChg>
      <pc:sldChg chg="modSp mod">
        <pc:chgData name="Dunn, Micki G (EED)" userId="b25e98c7-0eb7-4705-be20-5e6cd29495d2" providerId="ADAL" clId="{EAE43EED-7650-4EB3-A77A-26EECEC4400B}" dt="2025-07-15T19:33:34.558" v="156" actId="20577"/>
        <pc:sldMkLst>
          <pc:docMk/>
          <pc:sldMk cId="766250196" sldId="2469"/>
        </pc:sldMkLst>
        <pc:spChg chg="mod">
          <ac:chgData name="Dunn, Micki G (EED)" userId="b25e98c7-0eb7-4705-be20-5e6cd29495d2" providerId="ADAL" clId="{EAE43EED-7650-4EB3-A77A-26EECEC4400B}" dt="2025-07-15T19:33:34.558" v="156" actId="20577"/>
          <ac:spMkLst>
            <pc:docMk/>
            <pc:sldMk cId="766250196" sldId="2469"/>
            <ac:spMk id="2" creationId="{743BD70D-0DEC-A850-1D77-F7212D82914C}"/>
          </ac:spMkLst>
        </pc:spChg>
      </pc:sldChg>
      <pc:sldChg chg="modSp mod">
        <pc:chgData name="Dunn, Micki G (EED)" userId="b25e98c7-0eb7-4705-be20-5e6cd29495d2" providerId="ADAL" clId="{EAE43EED-7650-4EB3-A77A-26EECEC4400B}" dt="2025-07-15T19:19:58.881" v="108" actId="20577"/>
        <pc:sldMkLst>
          <pc:docMk/>
          <pc:sldMk cId="2978236498" sldId="2472"/>
        </pc:sldMkLst>
        <pc:spChg chg="mod">
          <ac:chgData name="Dunn, Micki G (EED)" userId="b25e98c7-0eb7-4705-be20-5e6cd29495d2" providerId="ADAL" clId="{EAE43EED-7650-4EB3-A77A-26EECEC4400B}" dt="2025-07-15T19:19:58.881" v="108" actId="20577"/>
          <ac:spMkLst>
            <pc:docMk/>
            <pc:sldMk cId="2978236498" sldId="2472"/>
            <ac:spMk id="2" creationId="{D98C93B7-CDD1-7C49-D92F-2D81EF634B8A}"/>
          </ac:spMkLst>
        </pc:spChg>
      </pc:sldChg>
      <pc:sldChg chg="modSp mod">
        <pc:chgData name="Dunn, Micki G (EED)" userId="b25e98c7-0eb7-4705-be20-5e6cd29495d2" providerId="ADAL" clId="{EAE43EED-7650-4EB3-A77A-26EECEC4400B}" dt="2025-07-15T19:44:46.112" v="227" actId="207"/>
        <pc:sldMkLst>
          <pc:docMk/>
          <pc:sldMk cId="1290769852" sldId="2473"/>
        </pc:sldMkLst>
        <pc:spChg chg="mod">
          <ac:chgData name="Dunn, Micki G (EED)" userId="b25e98c7-0eb7-4705-be20-5e6cd29495d2" providerId="ADAL" clId="{EAE43EED-7650-4EB3-A77A-26EECEC4400B}" dt="2025-07-15T19:44:46.112" v="227" actId="207"/>
          <ac:spMkLst>
            <pc:docMk/>
            <pc:sldMk cId="1290769852" sldId="2473"/>
            <ac:spMk id="2" creationId="{BB670D12-C103-6E19-D76D-C45E37B11730}"/>
          </ac:spMkLst>
        </pc:spChg>
        <pc:graphicFrameChg chg="modGraphic">
          <ac:chgData name="Dunn, Micki G (EED)" userId="b25e98c7-0eb7-4705-be20-5e6cd29495d2" providerId="ADAL" clId="{EAE43EED-7650-4EB3-A77A-26EECEC4400B}" dt="2025-07-15T19:37:19.365" v="174" actId="207"/>
          <ac:graphicFrameMkLst>
            <pc:docMk/>
            <pc:sldMk cId="1290769852" sldId="2473"/>
            <ac:graphicFrameMk id="7" creationId="{14765CF7-6A26-C1DF-64D3-FC025509F593}"/>
          </ac:graphicFrameMkLst>
        </pc:graphicFrameChg>
      </pc:sldChg>
      <pc:sldChg chg="modSp mod">
        <pc:chgData name="Dunn, Micki G (EED)" userId="b25e98c7-0eb7-4705-be20-5e6cd29495d2" providerId="ADAL" clId="{EAE43EED-7650-4EB3-A77A-26EECEC4400B}" dt="2025-07-15T19:44:38.393" v="226" actId="207"/>
        <pc:sldMkLst>
          <pc:docMk/>
          <pc:sldMk cId="1667514083" sldId="2474"/>
        </pc:sldMkLst>
        <pc:spChg chg="mod">
          <ac:chgData name="Dunn, Micki G (EED)" userId="b25e98c7-0eb7-4705-be20-5e6cd29495d2" providerId="ADAL" clId="{EAE43EED-7650-4EB3-A77A-26EECEC4400B}" dt="2025-07-15T19:44:38.393" v="226" actId="207"/>
          <ac:spMkLst>
            <pc:docMk/>
            <pc:sldMk cId="1667514083" sldId="2474"/>
            <ac:spMk id="2" creationId="{8F19D39A-3DF4-BB77-786B-6D7E5B27C1D1}"/>
          </ac:spMkLst>
        </pc:spChg>
        <pc:graphicFrameChg chg="mod modGraphic">
          <ac:chgData name="Dunn, Micki G (EED)" userId="b25e98c7-0eb7-4705-be20-5e6cd29495d2" providerId="ADAL" clId="{EAE43EED-7650-4EB3-A77A-26EECEC4400B}" dt="2025-07-15T19:38:12.816" v="178" actId="207"/>
          <ac:graphicFrameMkLst>
            <pc:docMk/>
            <pc:sldMk cId="1667514083" sldId="2474"/>
            <ac:graphicFrameMk id="7" creationId="{8D2930D4-8498-FBFD-C6A5-CDB97581471C}"/>
          </ac:graphicFrameMkLst>
        </pc:graphicFrameChg>
      </pc:sldChg>
      <pc:sldChg chg="modSp mod">
        <pc:chgData name="Dunn, Micki G (EED)" userId="b25e98c7-0eb7-4705-be20-5e6cd29495d2" providerId="ADAL" clId="{EAE43EED-7650-4EB3-A77A-26EECEC4400B}" dt="2025-07-15T19:36:12.488" v="169" actId="207"/>
        <pc:sldMkLst>
          <pc:docMk/>
          <pc:sldMk cId="3578918370" sldId="2475"/>
        </pc:sldMkLst>
        <pc:spChg chg="mod">
          <ac:chgData name="Dunn, Micki G (EED)" userId="b25e98c7-0eb7-4705-be20-5e6cd29495d2" providerId="ADAL" clId="{EAE43EED-7650-4EB3-A77A-26EECEC4400B}" dt="2025-07-15T19:34:51.144" v="160" actId="20577"/>
          <ac:spMkLst>
            <pc:docMk/>
            <pc:sldMk cId="3578918370" sldId="2475"/>
            <ac:spMk id="2" creationId="{A5D631D5-E967-F003-7421-A54940CB6DDC}"/>
          </ac:spMkLst>
        </pc:spChg>
        <pc:graphicFrameChg chg="mod modGraphic">
          <ac:chgData name="Dunn, Micki G (EED)" userId="b25e98c7-0eb7-4705-be20-5e6cd29495d2" providerId="ADAL" clId="{EAE43EED-7650-4EB3-A77A-26EECEC4400B}" dt="2025-07-15T19:36:12.488" v="169" actId="207"/>
          <ac:graphicFrameMkLst>
            <pc:docMk/>
            <pc:sldMk cId="3578918370" sldId="2475"/>
            <ac:graphicFrameMk id="7" creationId="{D467CBF1-7814-FDDB-9A3B-A873462130C2}"/>
          </ac:graphicFrameMkLst>
        </pc:graphicFrameChg>
      </pc:sldChg>
      <pc:sldChg chg="modSp mod">
        <pc:chgData name="Dunn, Micki G (EED)" userId="b25e98c7-0eb7-4705-be20-5e6cd29495d2" providerId="ADAL" clId="{EAE43EED-7650-4EB3-A77A-26EECEC4400B}" dt="2025-07-15T19:44:31.083" v="225" actId="207"/>
        <pc:sldMkLst>
          <pc:docMk/>
          <pc:sldMk cId="463723832" sldId="2476"/>
        </pc:sldMkLst>
        <pc:spChg chg="mod">
          <ac:chgData name="Dunn, Micki G (EED)" userId="b25e98c7-0eb7-4705-be20-5e6cd29495d2" providerId="ADAL" clId="{EAE43EED-7650-4EB3-A77A-26EECEC4400B}" dt="2025-07-15T19:44:31.083" v="225" actId="207"/>
          <ac:spMkLst>
            <pc:docMk/>
            <pc:sldMk cId="463723832" sldId="2476"/>
            <ac:spMk id="2" creationId="{A8A54465-AE2A-B01D-94FB-4C1F6E070BD4}"/>
          </ac:spMkLst>
        </pc:spChg>
        <pc:graphicFrameChg chg="mod modGraphic">
          <ac:chgData name="Dunn, Micki G (EED)" userId="b25e98c7-0eb7-4705-be20-5e6cd29495d2" providerId="ADAL" clId="{EAE43EED-7650-4EB3-A77A-26EECEC4400B}" dt="2025-07-15T19:38:47.400" v="183" actId="207"/>
          <ac:graphicFrameMkLst>
            <pc:docMk/>
            <pc:sldMk cId="463723832" sldId="2476"/>
            <ac:graphicFrameMk id="7" creationId="{5EC58686-51C5-44EC-1CE3-D7AD2F0544DD}"/>
          </ac:graphicFrameMkLst>
        </pc:graphicFrameChg>
      </pc:sldChg>
      <pc:sldChg chg="addSp delSp modSp mod">
        <pc:chgData name="Dunn, Micki G (EED)" userId="b25e98c7-0eb7-4705-be20-5e6cd29495d2" providerId="ADAL" clId="{EAE43EED-7650-4EB3-A77A-26EECEC4400B}" dt="2025-07-16T16:31:14.624" v="316"/>
        <pc:sldMkLst>
          <pc:docMk/>
          <pc:sldMk cId="1629357097" sldId="2477"/>
        </pc:sldMkLst>
        <pc:spChg chg="mod">
          <ac:chgData name="Dunn, Micki G (EED)" userId="b25e98c7-0eb7-4705-be20-5e6cd29495d2" providerId="ADAL" clId="{EAE43EED-7650-4EB3-A77A-26EECEC4400B}" dt="2025-07-15T19:44:18.642" v="224" actId="207"/>
          <ac:spMkLst>
            <pc:docMk/>
            <pc:sldMk cId="1629357097" sldId="2477"/>
            <ac:spMk id="2" creationId="{C52D5E1E-0A53-5D63-7816-248C8AF112E9}"/>
          </ac:spMkLst>
        </pc:spChg>
        <pc:spChg chg="add del mod">
          <ac:chgData name="Dunn, Micki G (EED)" userId="b25e98c7-0eb7-4705-be20-5e6cd29495d2" providerId="ADAL" clId="{EAE43EED-7650-4EB3-A77A-26EECEC4400B}" dt="2025-07-15T19:40:39.943" v="195" actId="478"/>
          <ac:spMkLst>
            <pc:docMk/>
            <pc:sldMk cId="1629357097" sldId="2477"/>
            <ac:spMk id="4" creationId="{0E28F5EF-8BE1-BDEC-0AD1-4BD44F64F3E0}"/>
          </ac:spMkLst>
        </pc:spChg>
        <pc:graphicFrameChg chg="add del mod modGraphic">
          <ac:chgData name="Dunn, Micki G (EED)" userId="b25e98c7-0eb7-4705-be20-5e6cd29495d2" providerId="ADAL" clId="{EAE43EED-7650-4EB3-A77A-26EECEC4400B}" dt="2025-07-16T16:31:14.624" v="316"/>
          <ac:graphicFrameMkLst>
            <pc:docMk/>
            <pc:sldMk cId="1629357097" sldId="2477"/>
            <ac:graphicFrameMk id="7" creationId="{AC498A7F-7888-10B9-B79A-2C045EFB4915}"/>
          </ac:graphicFrameMkLst>
        </pc:graphicFrameChg>
      </pc:sldChg>
      <pc:sldChg chg="modSp mod">
        <pc:chgData name="Dunn, Micki G (EED)" userId="b25e98c7-0eb7-4705-be20-5e6cd29495d2" providerId="ADAL" clId="{EAE43EED-7650-4EB3-A77A-26EECEC4400B}" dt="2025-07-15T19:20:39.266" v="110" actId="122"/>
        <pc:sldMkLst>
          <pc:docMk/>
          <pc:sldMk cId="2849435959" sldId="2478"/>
        </pc:sldMkLst>
        <pc:spChg chg="mod">
          <ac:chgData name="Dunn, Micki G (EED)" userId="b25e98c7-0eb7-4705-be20-5e6cd29495d2" providerId="ADAL" clId="{EAE43EED-7650-4EB3-A77A-26EECEC4400B}" dt="2025-07-15T19:20:39.266" v="110" actId="122"/>
          <ac:spMkLst>
            <pc:docMk/>
            <pc:sldMk cId="2849435959" sldId="2478"/>
            <ac:spMk id="2" creationId="{B4C4ABD9-DEDE-BF7A-10E1-C3F75406AAC4}"/>
          </ac:spMkLst>
        </pc:spChg>
      </pc:sldChg>
      <pc:sldChg chg="modSp mod">
        <pc:chgData name="Dunn, Micki G (EED)" userId="b25e98c7-0eb7-4705-be20-5e6cd29495d2" providerId="ADAL" clId="{EAE43EED-7650-4EB3-A77A-26EECEC4400B}" dt="2025-07-15T19:26:50.930" v="121" actId="14100"/>
        <pc:sldMkLst>
          <pc:docMk/>
          <pc:sldMk cId="1424980233" sldId="2480"/>
        </pc:sldMkLst>
        <pc:spChg chg="mod">
          <ac:chgData name="Dunn, Micki G (EED)" userId="b25e98c7-0eb7-4705-be20-5e6cd29495d2" providerId="ADAL" clId="{EAE43EED-7650-4EB3-A77A-26EECEC4400B}" dt="2025-07-15T19:26:50.930" v="121" actId="14100"/>
          <ac:spMkLst>
            <pc:docMk/>
            <pc:sldMk cId="1424980233" sldId="2480"/>
            <ac:spMk id="2" creationId="{D04E2617-76E0-0EE4-E849-CCAFAD0557EF}"/>
          </ac:spMkLst>
        </pc:spChg>
      </pc:sldChg>
      <pc:sldChg chg="modSp mod">
        <pc:chgData name="Dunn, Micki G (EED)" userId="b25e98c7-0eb7-4705-be20-5e6cd29495d2" providerId="ADAL" clId="{EAE43EED-7650-4EB3-A77A-26EECEC4400B}" dt="2025-07-15T19:27:32.379" v="123" actId="14100"/>
        <pc:sldMkLst>
          <pc:docMk/>
          <pc:sldMk cId="3822651474" sldId="2481"/>
        </pc:sldMkLst>
        <pc:spChg chg="mod">
          <ac:chgData name="Dunn, Micki G (EED)" userId="b25e98c7-0eb7-4705-be20-5e6cd29495d2" providerId="ADAL" clId="{EAE43EED-7650-4EB3-A77A-26EECEC4400B}" dt="2025-07-15T19:27:32.379" v="123" actId="14100"/>
          <ac:spMkLst>
            <pc:docMk/>
            <pc:sldMk cId="3822651474" sldId="2481"/>
            <ac:spMk id="2" creationId="{70058885-FE4A-77FE-32DC-FEA251191C83}"/>
          </ac:spMkLst>
        </pc:spChg>
      </pc:sldChg>
      <pc:sldChg chg="modSp mod modShow">
        <pc:chgData name="Dunn, Micki G (EED)" userId="b25e98c7-0eb7-4705-be20-5e6cd29495d2" providerId="ADAL" clId="{EAE43EED-7650-4EB3-A77A-26EECEC4400B}" dt="2025-07-16T01:23:14.960" v="257" actId="729"/>
        <pc:sldMkLst>
          <pc:docMk/>
          <pc:sldMk cId="2742432250" sldId="2497"/>
        </pc:sldMkLst>
        <pc:spChg chg="mod">
          <ac:chgData name="Dunn, Micki G (EED)" userId="b25e98c7-0eb7-4705-be20-5e6cd29495d2" providerId="ADAL" clId="{EAE43EED-7650-4EB3-A77A-26EECEC4400B}" dt="2025-07-15T19:30:21.564" v="139" actId="14100"/>
          <ac:spMkLst>
            <pc:docMk/>
            <pc:sldMk cId="2742432250" sldId="2497"/>
            <ac:spMk id="3" creationId="{91C6DD90-12A6-93D3-2146-F5F9996FDF58}"/>
          </ac:spMkLst>
        </pc:spChg>
      </pc:sldChg>
      <pc:sldChg chg="modSp mod">
        <pc:chgData name="Dunn, Micki G (EED)" userId="b25e98c7-0eb7-4705-be20-5e6cd29495d2" providerId="ADAL" clId="{EAE43EED-7650-4EB3-A77A-26EECEC4400B}" dt="2025-07-15T20:13:36.247" v="250" actId="255"/>
        <pc:sldMkLst>
          <pc:docMk/>
          <pc:sldMk cId="4017936964" sldId="2498"/>
        </pc:sldMkLst>
        <pc:spChg chg="mod">
          <ac:chgData name="Dunn, Micki G (EED)" userId="b25e98c7-0eb7-4705-be20-5e6cd29495d2" providerId="ADAL" clId="{EAE43EED-7650-4EB3-A77A-26EECEC4400B}" dt="2025-07-15T20:13:27.981" v="249" actId="255"/>
          <ac:spMkLst>
            <pc:docMk/>
            <pc:sldMk cId="4017936964" sldId="2498"/>
            <ac:spMk id="2" creationId="{DE790855-37DE-B91B-C83D-26E4DA952875}"/>
          </ac:spMkLst>
        </pc:spChg>
        <pc:spChg chg="mod">
          <ac:chgData name="Dunn, Micki G (EED)" userId="b25e98c7-0eb7-4705-be20-5e6cd29495d2" providerId="ADAL" clId="{EAE43EED-7650-4EB3-A77A-26EECEC4400B}" dt="2025-07-15T20:13:36.247" v="250" actId="255"/>
          <ac:spMkLst>
            <pc:docMk/>
            <pc:sldMk cId="4017936964" sldId="2498"/>
            <ac:spMk id="54" creationId="{C2E2C8C7-6578-8E1A-A6FD-6EE2711697FD}"/>
          </ac:spMkLst>
        </pc:spChg>
      </pc:sldChg>
      <pc:sldChg chg="modSp mod">
        <pc:chgData name="Dunn, Micki G (EED)" userId="b25e98c7-0eb7-4705-be20-5e6cd29495d2" providerId="ADAL" clId="{EAE43EED-7650-4EB3-A77A-26EECEC4400B}" dt="2025-07-15T18:12:48.274" v="60" actId="207"/>
        <pc:sldMkLst>
          <pc:docMk/>
          <pc:sldMk cId="3651118833" sldId="2499"/>
        </pc:sldMkLst>
        <pc:spChg chg="mod">
          <ac:chgData name="Dunn, Micki G (EED)" userId="b25e98c7-0eb7-4705-be20-5e6cd29495d2" providerId="ADAL" clId="{EAE43EED-7650-4EB3-A77A-26EECEC4400B}" dt="2025-07-15T18:12:48.274" v="60" actId="207"/>
          <ac:spMkLst>
            <pc:docMk/>
            <pc:sldMk cId="3651118833" sldId="2499"/>
            <ac:spMk id="6" creationId="{9CC27817-26F0-16C1-2484-11F71F560E26}"/>
          </ac:spMkLst>
        </pc:spChg>
      </pc:sldChg>
      <pc:sldChg chg="modSp mod">
        <pc:chgData name="Dunn, Micki G (EED)" userId="b25e98c7-0eb7-4705-be20-5e6cd29495d2" providerId="ADAL" clId="{EAE43EED-7650-4EB3-A77A-26EECEC4400B}" dt="2025-07-15T18:11:16.012" v="54" actId="207"/>
        <pc:sldMkLst>
          <pc:docMk/>
          <pc:sldMk cId="3428474119" sldId="2502"/>
        </pc:sldMkLst>
        <pc:spChg chg="mod">
          <ac:chgData name="Dunn, Micki G (EED)" userId="b25e98c7-0eb7-4705-be20-5e6cd29495d2" providerId="ADAL" clId="{EAE43EED-7650-4EB3-A77A-26EECEC4400B}" dt="2025-07-15T18:11:16.012" v="54" actId="207"/>
          <ac:spMkLst>
            <pc:docMk/>
            <pc:sldMk cId="3428474119" sldId="2502"/>
            <ac:spMk id="2" creationId="{4A94AD45-91C0-87AC-6885-F9CEE63ED1BF}"/>
          </ac:spMkLst>
        </pc:spChg>
      </pc:sldChg>
      <pc:sldChg chg="modSp mod">
        <pc:chgData name="Dunn, Micki G (EED)" userId="b25e98c7-0eb7-4705-be20-5e6cd29495d2" providerId="ADAL" clId="{EAE43EED-7650-4EB3-A77A-26EECEC4400B}" dt="2025-07-15T18:12:02.108" v="56" actId="2711"/>
        <pc:sldMkLst>
          <pc:docMk/>
          <pc:sldMk cId="1936891944" sldId="2503"/>
        </pc:sldMkLst>
        <pc:spChg chg="mod">
          <ac:chgData name="Dunn, Micki G (EED)" userId="b25e98c7-0eb7-4705-be20-5e6cd29495d2" providerId="ADAL" clId="{EAE43EED-7650-4EB3-A77A-26EECEC4400B}" dt="2025-07-15T18:12:02.108" v="56" actId="2711"/>
          <ac:spMkLst>
            <pc:docMk/>
            <pc:sldMk cId="1936891944" sldId="2503"/>
            <ac:spMk id="2" creationId="{87FFEB86-9856-70CE-2730-62068E8E32EC}"/>
          </ac:spMkLst>
        </pc:spChg>
        <pc:spChg chg="mod">
          <ac:chgData name="Dunn, Micki G (EED)" userId="b25e98c7-0eb7-4705-be20-5e6cd29495d2" providerId="ADAL" clId="{EAE43EED-7650-4EB3-A77A-26EECEC4400B}" dt="2025-07-15T18:10:54.528" v="52" actId="1076"/>
          <ac:spMkLst>
            <pc:docMk/>
            <pc:sldMk cId="1936891944" sldId="2503"/>
            <ac:spMk id="3" creationId="{C9AC06E0-2AE0-7EBD-25EF-52F2FCA70DD6}"/>
          </ac:spMkLst>
        </pc:spChg>
      </pc:sldChg>
      <pc:sldChg chg="modSp mod">
        <pc:chgData name="Dunn, Micki G (EED)" userId="b25e98c7-0eb7-4705-be20-5e6cd29495d2" providerId="ADAL" clId="{EAE43EED-7650-4EB3-A77A-26EECEC4400B}" dt="2025-07-15T19:28:13.460" v="127" actId="207"/>
        <pc:sldMkLst>
          <pc:docMk/>
          <pc:sldMk cId="1640994892" sldId="2504"/>
        </pc:sldMkLst>
        <pc:spChg chg="mod">
          <ac:chgData name="Dunn, Micki G (EED)" userId="b25e98c7-0eb7-4705-be20-5e6cd29495d2" providerId="ADAL" clId="{EAE43EED-7650-4EB3-A77A-26EECEC4400B}" dt="2025-07-15T19:27:45.746" v="125" actId="207"/>
          <ac:spMkLst>
            <pc:docMk/>
            <pc:sldMk cId="1640994892" sldId="2504"/>
            <ac:spMk id="2" creationId="{FA983B2F-DA8D-AE14-B982-B8E39BF7500C}"/>
          </ac:spMkLst>
        </pc:spChg>
        <pc:spChg chg="mod">
          <ac:chgData name="Dunn, Micki G (EED)" userId="b25e98c7-0eb7-4705-be20-5e6cd29495d2" providerId="ADAL" clId="{EAE43EED-7650-4EB3-A77A-26EECEC4400B}" dt="2025-07-15T19:28:13.460" v="127" actId="207"/>
          <ac:spMkLst>
            <pc:docMk/>
            <pc:sldMk cId="1640994892" sldId="2504"/>
            <ac:spMk id="3" creationId="{62E58DD4-3308-DF33-2506-3B8A4AC3F057}"/>
          </ac:spMkLst>
        </pc:spChg>
      </pc:sldChg>
      <pc:sldChg chg="modSp mod">
        <pc:chgData name="Dunn, Micki G (EED)" userId="b25e98c7-0eb7-4705-be20-5e6cd29495d2" providerId="ADAL" clId="{EAE43EED-7650-4EB3-A77A-26EECEC4400B}" dt="2025-07-15T19:32:58.565" v="150" actId="14100"/>
        <pc:sldMkLst>
          <pc:docMk/>
          <pc:sldMk cId="2202012949" sldId="2506"/>
        </pc:sldMkLst>
        <pc:spChg chg="mod">
          <ac:chgData name="Dunn, Micki G (EED)" userId="b25e98c7-0eb7-4705-be20-5e6cd29495d2" providerId="ADAL" clId="{EAE43EED-7650-4EB3-A77A-26EECEC4400B}" dt="2025-07-15T19:32:58.565" v="150" actId="14100"/>
          <ac:spMkLst>
            <pc:docMk/>
            <pc:sldMk cId="2202012949" sldId="2506"/>
            <ac:spMk id="2" creationId="{B0CDC412-F1BD-CEF2-8164-BEC697785EDE}"/>
          </ac:spMkLst>
        </pc:spChg>
      </pc:sldChg>
      <pc:sldChg chg="modSp mod">
        <pc:chgData name="Dunn, Micki G (EED)" userId="b25e98c7-0eb7-4705-be20-5e6cd29495d2" providerId="ADAL" clId="{EAE43EED-7650-4EB3-A77A-26EECEC4400B}" dt="2025-07-15T19:33:54.120" v="159" actId="207"/>
        <pc:sldMkLst>
          <pc:docMk/>
          <pc:sldMk cId="1495618240" sldId="2507"/>
        </pc:sldMkLst>
        <pc:spChg chg="mod">
          <ac:chgData name="Dunn, Micki G (EED)" userId="b25e98c7-0eb7-4705-be20-5e6cd29495d2" providerId="ADAL" clId="{EAE43EED-7650-4EB3-A77A-26EECEC4400B}" dt="2025-07-15T19:33:54.120" v="159" actId="207"/>
          <ac:spMkLst>
            <pc:docMk/>
            <pc:sldMk cId="1495618240" sldId="2507"/>
            <ac:spMk id="2" creationId="{BDEF2F92-2331-354F-3CE3-9D8FEE090948}"/>
          </ac:spMkLst>
        </pc:spChg>
      </pc:sldChg>
      <pc:sldChg chg="addSp delSp modSp add mod">
        <pc:chgData name="Dunn, Micki G (EED)" userId="b25e98c7-0eb7-4705-be20-5e6cd29495d2" providerId="ADAL" clId="{EAE43EED-7650-4EB3-A77A-26EECEC4400B}" dt="2025-07-15T19:08:43.886" v="105" actId="1076"/>
        <pc:sldMkLst>
          <pc:docMk/>
          <pc:sldMk cId="416971880" sldId="2508"/>
        </pc:sldMkLst>
        <pc:spChg chg="mod">
          <ac:chgData name="Dunn, Micki G (EED)" userId="b25e98c7-0eb7-4705-be20-5e6cd29495d2" providerId="ADAL" clId="{EAE43EED-7650-4EB3-A77A-26EECEC4400B}" dt="2025-07-15T19:05:07.961" v="92" actId="14100"/>
          <ac:spMkLst>
            <pc:docMk/>
            <pc:sldMk cId="416971880" sldId="2508"/>
            <ac:spMk id="4" creationId="{62CE4853-136B-5DA9-9E29-F739ECD96517}"/>
          </ac:spMkLst>
        </pc:spChg>
        <pc:picChg chg="add del mod">
          <ac:chgData name="Dunn, Micki G (EED)" userId="b25e98c7-0eb7-4705-be20-5e6cd29495d2" providerId="ADAL" clId="{EAE43EED-7650-4EB3-A77A-26EECEC4400B}" dt="2025-07-15T18:30:26.257" v="75" actId="478"/>
          <ac:picMkLst>
            <pc:docMk/>
            <pc:sldMk cId="416971880" sldId="2508"/>
            <ac:picMk id="5" creationId="{B4C41744-0547-62A8-22E4-FEFF7CA1E6FE}"/>
          </ac:picMkLst>
        </pc:picChg>
        <pc:picChg chg="add del mod">
          <ac:chgData name="Dunn, Micki G (EED)" userId="b25e98c7-0eb7-4705-be20-5e6cd29495d2" providerId="ADAL" clId="{EAE43EED-7650-4EB3-A77A-26EECEC4400B}" dt="2025-07-15T18:38:46.594" v="82" actId="478"/>
          <ac:picMkLst>
            <pc:docMk/>
            <pc:sldMk cId="416971880" sldId="2508"/>
            <ac:picMk id="7" creationId="{80C94DBB-DEFB-D2CE-0A9A-69A7EBA3CCCC}"/>
          </ac:picMkLst>
        </pc:picChg>
        <pc:picChg chg="add del mod">
          <ac:chgData name="Dunn, Micki G (EED)" userId="b25e98c7-0eb7-4705-be20-5e6cd29495d2" providerId="ADAL" clId="{EAE43EED-7650-4EB3-A77A-26EECEC4400B}" dt="2025-07-15T19:07:13.151" v="94" actId="478"/>
          <ac:picMkLst>
            <pc:docMk/>
            <pc:sldMk cId="416971880" sldId="2508"/>
            <ac:picMk id="9" creationId="{E2C9AD94-615A-3924-3975-86A4715F8A03}"/>
          </ac:picMkLst>
        </pc:picChg>
        <pc:picChg chg="add mod">
          <ac:chgData name="Dunn, Micki G (EED)" userId="b25e98c7-0eb7-4705-be20-5e6cd29495d2" providerId="ADAL" clId="{EAE43EED-7650-4EB3-A77A-26EECEC4400B}" dt="2025-07-15T19:08:43.886" v="105" actId="1076"/>
          <ac:picMkLst>
            <pc:docMk/>
            <pc:sldMk cId="416971880" sldId="2508"/>
            <ac:picMk id="11" creationId="{58D40AEA-B121-9E63-0109-ED25E5C8EE5D}"/>
          </ac:picMkLst>
        </pc:picChg>
      </pc:sldChg>
      <pc:sldChg chg="add setBg">
        <pc:chgData name="Dunn, Micki G (EED)" userId="b25e98c7-0eb7-4705-be20-5e6cd29495d2" providerId="ADAL" clId="{EAE43EED-7650-4EB3-A77A-26EECEC4400B}" dt="2025-07-16T16:06:22.241" v="268"/>
        <pc:sldMkLst>
          <pc:docMk/>
          <pc:sldMk cId="1871892170" sldId="2509"/>
        </pc:sldMkLst>
      </pc:sldChg>
      <pc:sldChg chg="new del">
        <pc:chgData name="Dunn, Micki G (EED)" userId="b25e98c7-0eb7-4705-be20-5e6cd29495d2" providerId="ADAL" clId="{EAE43EED-7650-4EB3-A77A-26EECEC4400B}" dt="2025-07-16T01:02:08.027" v="254" actId="680"/>
        <pc:sldMkLst>
          <pc:docMk/>
          <pc:sldMk cId="1408472988" sldId="2510"/>
        </pc:sldMkLst>
      </pc:sldChg>
      <pc:sldChg chg="modSp add mod ord">
        <pc:chgData name="Dunn, Micki G (EED)" userId="b25e98c7-0eb7-4705-be20-5e6cd29495d2" providerId="ADAL" clId="{EAE43EED-7650-4EB3-A77A-26EECEC4400B}" dt="2025-07-16T01:25:14.268" v="266" actId="2711"/>
        <pc:sldMkLst>
          <pc:docMk/>
          <pc:sldMk cId="4291494490" sldId="2510"/>
        </pc:sldMkLst>
        <pc:spChg chg="mod">
          <ac:chgData name="Dunn, Micki G (EED)" userId="b25e98c7-0eb7-4705-be20-5e6cd29495d2" providerId="ADAL" clId="{EAE43EED-7650-4EB3-A77A-26EECEC4400B}" dt="2025-07-16T01:25:08.203" v="265" actId="2711"/>
          <ac:spMkLst>
            <pc:docMk/>
            <pc:sldMk cId="4291494490" sldId="2510"/>
            <ac:spMk id="3" creationId="{ACB14CC3-6D95-1109-57DA-614E12BFFDE5}"/>
          </ac:spMkLst>
        </pc:spChg>
        <pc:spChg chg="mod">
          <ac:chgData name="Dunn, Micki G (EED)" userId="b25e98c7-0eb7-4705-be20-5e6cd29495d2" providerId="ADAL" clId="{EAE43EED-7650-4EB3-A77A-26EECEC4400B}" dt="2025-07-16T01:25:14.268" v="266" actId="2711"/>
          <ac:spMkLst>
            <pc:docMk/>
            <pc:sldMk cId="4291494490" sldId="2510"/>
            <ac:spMk id="4" creationId="{F084B7F8-7F9F-2548-34E3-70B9CC2EA302}"/>
          </ac:spMkLst>
        </pc:spChg>
        <pc:spChg chg="mod">
          <ac:chgData name="Dunn, Micki G (EED)" userId="b25e98c7-0eb7-4705-be20-5e6cd29495d2" providerId="ADAL" clId="{EAE43EED-7650-4EB3-A77A-26EECEC4400B}" dt="2025-07-16T01:24:30.915" v="262" actId="255"/>
          <ac:spMkLst>
            <pc:docMk/>
            <pc:sldMk cId="4291494490" sldId="2510"/>
            <ac:spMk id="5" creationId="{6C30F8A6-885B-D640-B609-9B2568C34A94}"/>
          </ac:spMkLst>
        </pc:spChg>
      </pc:sldChg>
      <pc:sldChg chg="modSp new del">
        <pc:chgData name="Dunn, Micki G (EED)" userId="b25e98c7-0eb7-4705-be20-5e6cd29495d2" providerId="ADAL" clId="{EAE43EED-7650-4EB3-A77A-26EECEC4400B}" dt="2025-07-16T16:29:02.601" v="300" actId="2696"/>
        <pc:sldMkLst>
          <pc:docMk/>
          <pc:sldMk cId="1392706315" sldId="2511"/>
        </pc:sldMkLst>
        <pc:spChg chg="mod">
          <ac:chgData name="Dunn, Micki G (EED)" userId="b25e98c7-0eb7-4705-be20-5e6cd29495d2" providerId="ADAL" clId="{EAE43EED-7650-4EB3-A77A-26EECEC4400B}" dt="2025-07-16T16:24:08.597" v="289"/>
          <ac:spMkLst>
            <pc:docMk/>
            <pc:sldMk cId="1392706315" sldId="2511"/>
            <ac:spMk id="3" creationId="{8DD08EA9-EAC3-E4B0-D645-A71E4C398118}"/>
          </ac:spMkLst>
        </pc:spChg>
      </pc:sldChg>
    </pc:docChg>
  </pc:docChgLst>
  <pc:docChgLst>
    <pc:chgData name="Sanders, Simone R (EED)" userId="S::simone.sanders@alaska.gov::c4fad225-a1d0-4c41-a7f0-4d5aa1d09dc7" providerId="AD" clId="Web-{565D3CE2-085E-F69E-57FF-6BE1B3F3D463}"/>
    <pc:docChg chg="modSld addMainMaster delMainMaster">
      <pc:chgData name="Sanders, Simone R (EED)" userId="S::simone.sanders@alaska.gov::c4fad225-a1d0-4c41-a7f0-4d5aa1d09dc7" providerId="AD" clId="Web-{565D3CE2-085E-F69E-57FF-6BE1B3F3D463}" dt="2025-07-01T19:54:45.607" v="8"/>
      <pc:docMkLst>
        <pc:docMk/>
      </pc:docMkLst>
      <pc:sldChg chg="modSp mod modClrScheme chgLayout">
        <pc:chgData name="Sanders, Simone R (EED)" userId="S::simone.sanders@alaska.gov::c4fad225-a1d0-4c41-a7f0-4d5aa1d09dc7" providerId="AD" clId="Web-{565D3CE2-085E-F69E-57FF-6BE1B3F3D463}" dt="2025-07-01T19:54:33.279" v="7"/>
        <pc:sldMkLst>
          <pc:docMk/>
          <pc:sldMk cId="467145523" sldId="263"/>
        </pc:sldMkLst>
        <pc:spChg chg="mod ord">
          <ac:chgData name="Sanders, Simone R (EED)" userId="S::simone.sanders@alaska.gov::c4fad225-a1d0-4c41-a7f0-4d5aa1d09dc7" providerId="AD" clId="Web-{565D3CE2-085E-F69E-57FF-6BE1B3F3D463}" dt="2025-07-01T19:54:33.279" v="7"/>
          <ac:spMkLst>
            <pc:docMk/>
            <pc:sldMk cId="467145523" sldId="263"/>
            <ac:spMk id="2" creationId="{B2D7F2DB-FFFC-A6BC-B928-5CBED9CD9CFC}"/>
          </ac:spMkLst>
        </pc:spChg>
        <pc:spChg chg="mod ord">
          <ac:chgData name="Sanders, Simone R (EED)" userId="S::simone.sanders@alaska.gov::c4fad225-a1d0-4c41-a7f0-4d5aa1d09dc7" providerId="AD" clId="Web-{565D3CE2-085E-F69E-57FF-6BE1B3F3D463}" dt="2025-07-01T19:54:33.279" v="7"/>
          <ac:spMkLst>
            <pc:docMk/>
            <pc:sldMk cId="467145523" sldId="263"/>
            <ac:spMk id="3" creationId="{D9F3963C-9645-3088-EC01-C3B9A816B266}"/>
          </ac:spMkLst>
        </pc:spChg>
      </pc:sldChg>
      <pc:sldChg chg="modSp mod modClrScheme chgLayout">
        <pc:chgData name="Sanders, Simone R (EED)" userId="S::simone.sanders@alaska.gov::c4fad225-a1d0-4c41-a7f0-4d5aa1d09dc7" providerId="AD" clId="Web-{565D3CE2-085E-F69E-57FF-6BE1B3F3D463}" dt="2025-07-01T19:54:33.279" v="7"/>
        <pc:sldMkLst>
          <pc:docMk/>
          <pc:sldMk cId="1412047682" sldId="264"/>
        </pc:sldMkLst>
        <pc:spChg chg="mod ord">
          <ac:chgData name="Sanders, Simone R (EED)" userId="S::simone.sanders@alaska.gov::c4fad225-a1d0-4c41-a7f0-4d5aa1d09dc7" providerId="AD" clId="Web-{565D3CE2-085E-F69E-57FF-6BE1B3F3D463}" dt="2025-07-01T19:54:33.279" v="7"/>
          <ac:spMkLst>
            <pc:docMk/>
            <pc:sldMk cId="1412047682" sldId="264"/>
            <ac:spMk id="2" creationId="{3F9C12F8-810E-B8CC-E824-9443B78CCB20}"/>
          </ac:spMkLst>
        </pc:spChg>
        <pc:spChg chg="mod ord">
          <ac:chgData name="Sanders, Simone R (EED)" userId="S::simone.sanders@alaska.gov::c4fad225-a1d0-4c41-a7f0-4d5aa1d09dc7" providerId="AD" clId="Web-{565D3CE2-085E-F69E-57FF-6BE1B3F3D463}" dt="2025-07-01T19:54:33.279" v="7"/>
          <ac:spMkLst>
            <pc:docMk/>
            <pc:sldMk cId="1412047682" sldId="264"/>
            <ac:spMk id="4" creationId="{9AFAE241-236C-0E71-B227-DDF9E4FED4C0}"/>
          </ac:spMkLst>
        </pc:spChg>
      </pc:sldChg>
      <pc:sldChg chg="modSp mod modClrScheme chgLayout">
        <pc:chgData name="Sanders, Simone R (EED)" userId="S::simone.sanders@alaska.gov::c4fad225-a1d0-4c41-a7f0-4d5aa1d09dc7" providerId="AD" clId="Web-{565D3CE2-085E-F69E-57FF-6BE1B3F3D463}" dt="2025-07-01T19:54:33.279" v="7"/>
        <pc:sldMkLst>
          <pc:docMk/>
          <pc:sldMk cId="3061489510" sldId="267"/>
        </pc:sldMkLst>
        <pc:spChg chg="mod ord">
          <ac:chgData name="Sanders, Simone R (EED)" userId="S::simone.sanders@alaska.gov::c4fad225-a1d0-4c41-a7f0-4d5aa1d09dc7" providerId="AD" clId="Web-{565D3CE2-085E-F69E-57FF-6BE1B3F3D463}" dt="2025-07-01T19:54:33.279" v="7"/>
          <ac:spMkLst>
            <pc:docMk/>
            <pc:sldMk cId="3061489510" sldId="267"/>
            <ac:spMk id="2" creationId="{70790D1E-6603-8CDB-B123-126949E805AB}"/>
          </ac:spMkLst>
        </pc:spChg>
        <pc:spChg chg="mod ord">
          <ac:chgData name="Sanders, Simone R (EED)" userId="S::simone.sanders@alaska.gov::c4fad225-a1d0-4c41-a7f0-4d5aa1d09dc7" providerId="AD" clId="Web-{565D3CE2-085E-F69E-57FF-6BE1B3F3D463}" dt="2025-07-01T19:54:33.279" v="7"/>
          <ac:spMkLst>
            <pc:docMk/>
            <pc:sldMk cId="3061489510" sldId="267"/>
            <ac:spMk id="37" creationId="{0082B00F-9E3B-B1DB-8EF4-7CD9079CE962}"/>
          </ac:spMkLst>
        </pc:spChg>
      </pc:sldChg>
      <pc:sldChg chg="modSp mod modClrScheme chgLayout">
        <pc:chgData name="Sanders, Simone R (EED)" userId="S::simone.sanders@alaska.gov::c4fad225-a1d0-4c41-a7f0-4d5aa1d09dc7" providerId="AD" clId="Web-{565D3CE2-085E-F69E-57FF-6BE1B3F3D463}" dt="2025-07-01T19:54:33.279" v="7"/>
        <pc:sldMkLst>
          <pc:docMk/>
          <pc:sldMk cId="176218300" sldId="269"/>
        </pc:sldMkLst>
        <pc:spChg chg="mod ord">
          <ac:chgData name="Sanders, Simone R (EED)" userId="S::simone.sanders@alaska.gov::c4fad225-a1d0-4c41-a7f0-4d5aa1d09dc7" providerId="AD" clId="Web-{565D3CE2-085E-F69E-57FF-6BE1B3F3D463}" dt="2025-07-01T19:54:33.279" v="7"/>
          <ac:spMkLst>
            <pc:docMk/>
            <pc:sldMk cId="176218300" sldId="269"/>
            <ac:spMk id="2" creationId="{C7F728A6-9D4B-267F-97CC-1F6F9DEC15F4}"/>
          </ac:spMkLst>
        </pc:spChg>
        <pc:spChg chg="mod ord">
          <ac:chgData name="Sanders, Simone R (EED)" userId="S::simone.sanders@alaska.gov::c4fad225-a1d0-4c41-a7f0-4d5aa1d09dc7" providerId="AD" clId="Web-{565D3CE2-085E-F69E-57FF-6BE1B3F3D463}" dt="2025-07-01T19:54:33.279" v="7"/>
          <ac:spMkLst>
            <pc:docMk/>
            <pc:sldMk cId="176218300" sldId="269"/>
            <ac:spMk id="3" creationId="{18A0C346-5890-51FA-C621-6AAC16183CE0}"/>
          </ac:spMkLst>
        </pc:spChg>
        <pc:picChg chg="mod ord">
          <ac:chgData name="Sanders, Simone R (EED)" userId="S::simone.sanders@alaska.gov::c4fad225-a1d0-4c41-a7f0-4d5aa1d09dc7" providerId="AD" clId="Web-{565D3CE2-085E-F69E-57FF-6BE1B3F3D463}" dt="2025-07-01T19:54:33.279" v="7"/>
          <ac:picMkLst>
            <pc:docMk/>
            <pc:sldMk cId="176218300" sldId="269"/>
            <ac:picMk id="6" creationId="{78B0E60D-C319-83CE-A005-2CE188116ECE}"/>
          </ac:picMkLst>
        </pc:picChg>
      </pc:sldChg>
      <pc:sldChg chg="modSp mod modClrScheme chgLayout">
        <pc:chgData name="Sanders, Simone R (EED)" userId="S::simone.sanders@alaska.gov::c4fad225-a1d0-4c41-a7f0-4d5aa1d09dc7" providerId="AD" clId="Web-{565D3CE2-085E-F69E-57FF-6BE1B3F3D463}" dt="2025-07-01T19:54:33.279" v="7"/>
        <pc:sldMkLst>
          <pc:docMk/>
          <pc:sldMk cId="2612038658" sldId="270"/>
        </pc:sldMkLst>
      </pc:sldChg>
      <pc:sldChg chg="modSp mod modClrScheme chgLayout">
        <pc:chgData name="Sanders, Simone R (EED)" userId="S::simone.sanders@alaska.gov::c4fad225-a1d0-4c41-a7f0-4d5aa1d09dc7" providerId="AD" clId="Web-{565D3CE2-085E-F69E-57FF-6BE1B3F3D463}" dt="2025-07-01T19:54:33.279" v="7"/>
        <pc:sldMkLst>
          <pc:docMk/>
          <pc:sldMk cId="1286924532" sldId="275"/>
        </pc:sldMkLst>
        <pc:spChg chg="mod ord">
          <ac:chgData name="Sanders, Simone R (EED)" userId="S::simone.sanders@alaska.gov::c4fad225-a1d0-4c41-a7f0-4d5aa1d09dc7" providerId="AD" clId="Web-{565D3CE2-085E-F69E-57FF-6BE1B3F3D463}" dt="2025-07-01T19:54:33.279" v="7"/>
          <ac:spMkLst>
            <pc:docMk/>
            <pc:sldMk cId="1286924532" sldId="275"/>
            <ac:spMk id="2" creationId="{9CBC4BAB-431F-3E20-0548-710C1F532598}"/>
          </ac:spMkLst>
        </pc:spChg>
        <pc:spChg chg="mod ord">
          <ac:chgData name="Sanders, Simone R (EED)" userId="S::simone.sanders@alaska.gov::c4fad225-a1d0-4c41-a7f0-4d5aa1d09dc7" providerId="AD" clId="Web-{565D3CE2-085E-F69E-57FF-6BE1B3F3D463}" dt="2025-07-01T19:54:33.279" v="7"/>
          <ac:spMkLst>
            <pc:docMk/>
            <pc:sldMk cId="1286924532" sldId="275"/>
            <ac:spMk id="3" creationId="{1BB9DE86-D020-4F39-F548-EAB9659EB68E}"/>
          </ac:spMkLst>
        </pc:spChg>
      </pc:sldChg>
      <pc:sldChg chg="modSp mod modClrScheme chgLayout">
        <pc:chgData name="Sanders, Simone R (EED)" userId="S::simone.sanders@alaska.gov::c4fad225-a1d0-4c41-a7f0-4d5aa1d09dc7" providerId="AD" clId="Web-{565D3CE2-085E-F69E-57FF-6BE1B3F3D463}" dt="2025-07-01T19:54:33.279" v="7"/>
        <pc:sldMkLst>
          <pc:docMk/>
          <pc:sldMk cId="855527298" sldId="281"/>
        </pc:sldMkLst>
        <pc:spChg chg="mod ord">
          <ac:chgData name="Sanders, Simone R (EED)" userId="S::simone.sanders@alaska.gov::c4fad225-a1d0-4c41-a7f0-4d5aa1d09dc7" providerId="AD" clId="Web-{565D3CE2-085E-F69E-57FF-6BE1B3F3D463}" dt="2025-07-01T19:54:33.279" v="7"/>
          <ac:spMkLst>
            <pc:docMk/>
            <pc:sldMk cId="855527298" sldId="281"/>
            <ac:spMk id="2" creationId="{DDAF3EDA-7634-BDFF-1BC2-886C38A960D0}"/>
          </ac:spMkLst>
        </pc:spChg>
        <pc:graphicFrameChg chg="mod ord">
          <ac:chgData name="Sanders, Simone R (EED)" userId="S::simone.sanders@alaska.gov::c4fad225-a1d0-4c41-a7f0-4d5aa1d09dc7" providerId="AD" clId="Web-{565D3CE2-085E-F69E-57FF-6BE1B3F3D463}" dt="2025-07-01T19:54:33.279" v="7"/>
          <ac:graphicFrameMkLst>
            <pc:docMk/>
            <pc:sldMk cId="855527298" sldId="281"/>
            <ac:graphicFrameMk id="7" creationId="{D3C1C60A-9974-342F-A401-3B7D89FC7926}"/>
          </ac:graphicFrameMkLst>
        </pc:graphicFrameChg>
      </pc:sldChg>
      <pc:sldChg chg="modSp mod modClrScheme chgLayout">
        <pc:chgData name="Sanders, Simone R (EED)" userId="S::simone.sanders@alaska.gov::c4fad225-a1d0-4c41-a7f0-4d5aa1d09dc7" providerId="AD" clId="Web-{565D3CE2-085E-F69E-57FF-6BE1B3F3D463}" dt="2025-07-01T19:54:33.279" v="7"/>
        <pc:sldMkLst>
          <pc:docMk/>
          <pc:sldMk cId="3151957037" sldId="282"/>
        </pc:sldMkLst>
        <pc:spChg chg="mod ord">
          <ac:chgData name="Sanders, Simone R (EED)" userId="S::simone.sanders@alaska.gov::c4fad225-a1d0-4c41-a7f0-4d5aa1d09dc7" providerId="AD" clId="Web-{565D3CE2-085E-F69E-57FF-6BE1B3F3D463}" dt="2025-07-01T19:54:33.279" v="7"/>
          <ac:spMkLst>
            <pc:docMk/>
            <pc:sldMk cId="3151957037" sldId="282"/>
            <ac:spMk id="2" creationId="{99CB6A16-8561-FDD3-D2EE-750014B9FCEF}"/>
          </ac:spMkLst>
        </pc:spChg>
        <pc:graphicFrameChg chg="mod ord">
          <ac:chgData name="Sanders, Simone R (EED)" userId="S::simone.sanders@alaska.gov::c4fad225-a1d0-4c41-a7f0-4d5aa1d09dc7" providerId="AD" clId="Web-{565D3CE2-085E-F69E-57FF-6BE1B3F3D463}" dt="2025-07-01T19:54:33.279" v="7"/>
          <ac:graphicFrameMkLst>
            <pc:docMk/>
            <pc:sldMk cId="3151957037" sldId="282"/>
            <ac:graphicFrameMk id="7" creationId="{00840D80-5C42-9182-BBD0-572C1062ED31}"/>
          </ac:graphicFrameMkLst>
        </pc:graphicFrameChg>
      </pc:sldChg>
      <pc:sldChg chg="modSp mod modClrScheme chgLayout">
        <pc:chgData name="Sanders, Simone R (EED)" userId="S::simone.sanders@alaska.gov::c4fad225-a1d0-4c41-a7f0-4d5aa1d09dc7" providerId="AD" clId="Web-{565D3CE2-085E-F69E-57FF-6BE1B3F3D463}" dt="2025-07-01T19:54:33.279" v="7"/>
        <pc:sldMkLst>
          <pc:docMk/>
          <pc:sldMk cId="2326726729" sldId="283"/>
        </pc:sldMkLst>
        <pc:spChg chg="mod ord">
          <ac:chgData name="Sanders, Simone R (EED)" userId="S::simone.sanders@alaska.gov::c4fad225-a1d0-4c41-a7f0-4d5aa1d09dc7" providerId="AD" clId="Web-{565D3CE2-085E-F69E-57FF-6BE1B3F3D463}" dt="2025-07-01T19:54:33.279" v="7"/>
          <ac:spMkLst>
            <pc:docMk/>
            <pc:sldMk cId="2326726729" sldId="283"/>
            <ac:spMk id="2" creationId="{153FE66F-B572-E06D-40C0-C3A522D8D499}"/>
          </ac:spMkLst>
        </pc:spChg>
        <pc:graphicFrameChg chg="mod ord">
          <ac:chgData name="Sanders, Simone R (EED)" userId="S::simone.sanders@alaska.gov::c4fad225-a1d0-4c41-a7f0-4d5aa1d09dc7" providerId="AD" clId="Web-{565D3CE2-085E-F69E-57FF-6BE1B3F3D463}" dt="2025-07-01T19:54:33.279" v="7"/>
          <ac:graphicFrameMkLst>
            <pc:docMk/>
            <pc:sldMk cId="2326726729" sldId="283"/>
            <ac:graphicFrameMk id="7" creationId="{A4CE3463-DA1C-7A0C-B991-812589E50AC8}"/>
          </ac:graphicFrameMkLst>
        </pc:graphicFrameChg>
      </pc:sldChg>
      <pc:sldChg chg="modSp mod modClrScheme chgLayout">
        <pc:chgData name="Sanders, Simone R (EED)" userId="S::simone.sanders@alaska.gov::c4fad225-a1d0-4c41-a7f0-4d5aa1d09dc7" providerId="AD" clId="Web-{565D3CE2-085E-F69E-57FF-6BE1B3F3D463}" dt="2025-07-01T19:54:33.279" v="7"/>
        <pc:sldMkLst>
          <pc:docMk/>
          <pc:sldMk cId="3464044923" sldId="284"/>
        </pc:sldMkLst>
      </pc:sldChg>
      <pc:sldChg chg="modSp mod modClrScheme chgLayout">
        <pc:chgData name="Sanders, Simone R (EED)" userId="S::simone.sanders@alaska.gov::c4fad225-a1d0-4c41-a7f0-4d5aa1d09dc7" providerId="AD" clId="Web-{565D3CE2-085E-F69E-57FF-6BE1B3F3D463}" dt="2025-07-01T19:54:33.279" v="7"/>
        <pc:sldMkLst>
          <pc:docMk/>
          <pc:sldMk cId="443114877" sldId="285"/>
        </pc:sldMkLst>
      </pc:sldChg>
      <pc:sldChg chg="modSp mod modClrScheme chgLayout">
        <pc:chgData name="Sanders, Simone R (EED)" userId="S::simone.sanders@alaska.gov::c4fad225-a1d0-4c41-a7f0-4d5aa1d09dc7" providerId="AD" clId="Web-{565D3CE2-085E-F69E-57FF-6BE1B3F3D463}" dt="2025-07-01T19:54:33.279" v="7"/>
        <pc:sldMkLst>
          <pc:docMk/>
          <pc:sldMk cId="325765744" sldId="2448"/>
        </pc:sldMkLst>
        <pc:spChg chg="mod ord">
          <ac:chgData name="Sanders, Simone R (EED)" userId="S::simone.sanders@alaska.gov::c4fad225-a1d0-4c41-a7f0-4d5aa1d09dc7" providerId="AD" clId="Web-{565D3CE2-085E-F69E-57FF-6BE1B3F3D463}" dt="2025-07-01T19:54:33.279" v="7"/>
          <ac:spMkLst>
            <pc:docMk/>
            <pc:sldMk cId="325765744" sldId="2448"/>
            <ac:spMk id="2" creationId="{39E6BC3D-F54B-91CD-743A-08F151394960}"/>
          </ac:spMkLst>
        </pc:spChg>
        <pc:graphicFrameChg chg="mod ord">
          <ac:chgData name="Sanders, Simone R (EED)" userId="S::simone.sanders@alaska.gov::c4fad225-a1d0-4c41-a7f0-4d5aa1d09dc7" providerId="AD" clId="Web-{565D3CE2-085E-F69E-57FF-6BE1B3F3D463}" dt="2025-07-01T19:54:33.279" v="7"/>
          <ac:graphicFrameMkLst>
            <pc:docMk/>
            <pc:sldMk cId="325765744" sldId="2448"/>
            <ac:graphicFrameMk id="5" creationId="{C27495F9-F33B-07AD-F8DC-B216983AAA09}"/>
          </ac:graphicFrameMkLst>
        </pc:graphicFrameChg>
      </pc:sldChg>
      <pc:sldChg chg="modSp mod modClrScheme chgLayout">
        <pc:chgData name="Sanders, Simone R (EED)" userId="S::simone.sanders@alaska.gov::c4fad225-a1d0-4c41-a7f0-4d5aa1d09dc7" providerId="AD" clId="Web-{565D3CE2-085E-F69E-57FF-6BE1B3F3D463}" dt="2025-07-01T19:54:33.279" v="7"/>
        <pc:sldMkLst>
          <pc:docMk/>
          <pc:sldMk cId="527652577" sldId="2449"/>
        </pc:sldMkLst>
      </pc:sldChg>
      <pc:sldChg chg="modSp mod modClrScheme chgLayout">
        <pc:chgData name="Sanders, Simone R (EED)" userId="S::simone.sanders@alaska.gov::c4fad225-a1d0-4c41-a7f0-4d5aa1d09dc7" providerId="AD" clId="Web-{565D3CE2-085E-F69E-57FF-6BE1B3F3D463}" dt="2025-07-01T19:54:33.279" v="7"/>
        <pc:sldMkLst>
          <pc:docMk/>
          <pc:sldMk cId="3038284417" sldId="2451"/>
        </pc:sldMkLst>
      </pc:sldChg>
      <pc:sldChg chg="modSp mod modClrScheme chgLayout">
        <pc:chgData name="Sanders, Simone R (EED)" userId="S::simone.sanders@alaska.gov::c4fad225-a1d0-4c41-a7f0-4d5aa1d09dc7" providerId="AD" clId="Web-{565D3CE2-085E-F69E-57FF-6BE1B3F3D463}" dt="2025-07-01T19:54:33.279" v="7"/>
        <pc:sldMkLst>
          <pc:docMk/>
          <pc:sldMk cId="938086054" sldId="2452"/>
        </pc:sldMkLst>
      </pc:sldChg>
      <pc:sldChg chg="modSp mod modClrScheme chgLayout">
        <pc:chgData name="Sanders, Simone R (EED)" userId="S::simone.sanders@alaska.gov::c4fad225-a1d0-4c41-a7f0-4d5aa1d09dc7" providerId="AD" clId="Web-{565D3CE2-085E-F69E-57FF-6BE1B3F3D463}" dt="2025-07-01T19:54:33.279" v="7"/>
        <pc:sldMkLst>
          <pc:docMk/>
          <pc:sldMk cId="3542282811" sldId="2453"/>
        </pc:sldMkLst>
        <pc:spChg chg="mod ord">
          <ac:chgData name="Sanders, Simone R (EED)" userId="S::simone.sanders@alaska.gov::c4fad225-a1d0-4c41-a7f0-4d5aa1d09dc7" providerId="AD" clId="Web-{565D3CE2-085E-F69E-57FF-6BE1B3F3D463}" dt="2025-07-01T19:54:33.279" v="7"/>
          <ac:spMkLst>
            <pc:docMk/>
            <pc:sldMk cId="3542282811" sldId="2453"/>
            <ac:spMk id="2" creationId="{36D0AC2A-F2BE-B096-FF64-6B0AD3B1A9D6}"/>
          </ac:spMkLst>
        </pc:spChg>
        <pc:graphicFrameChg chg="mod ord">
          <ac:chgData name="Sanders, Simone R (EED)" userId="S::simone.sanders@alaska.gov::c4fad225-a1d0-4c41-a7f0-4d5aa1d09dc7" providerId="AD" clId="Web-{565D3CE2-085E-F69E-57FF-6BE1B3F3D463}" dt="2025-07-01T19:54:33.279" v="7"/>
          <ac:graphicFrameMkLst>
            <pc:docMk/>
            <pc:sldMk cId="3542282811" sldId="2453"/>
            <ac:graphicFrameMk id="7" creationId="{DE690B0A-E142-2644-8FF3-4F773723999E}"/>
          </ac:graphicFrameMkLst>
        </pc:graphicFrameChg>
      </pc:sldChg>
      <pc:sldChg chg="modSp mod modClrScheme chgLayout">
        <pc:chgData name="Sanders, Simone R (EED)" userId="S::simone.sanders@alaska.gov::c4fad225-a1d0-4c41-a7f0-4d5aa1d09dc7" providerId="AD" clId="Web-{565D3CE2-085E-F69E-57FF-6BE1B3F3D463}" dt="2025-07-01T19:54:33.279" v="7"/>
        <pc:sldMkLst>
          <pc:docMk/>
          <pc:sldMk cId="1783798546" sldId="2454"/>
        </pc:sldMkLst>
      </pc:sldChg>
      <pc:sldChg chg="modSp mod modClrScheme chgLayout">
        <pc:chgData name="Sanders, Simone R (EED)" userId="S::simone.sanders@alaska.gov::c4fad225-a1d0-4c41-a7f0-4d5aa1d09dc7" providerId="AD" clId="Web-{565D3CE2-085E-F69E-57FF-6BE1B3F3D463}" dt="2025-07-01T19:54:33.279" v="7"/>
        <pc:sldMkLst>
          <pc:docMk/>
          <pc:sldMk cId="4108685719" sldId="2457"/>
        </pc:sldMkLst>
        <pc:spChg chg="mod ord">
          <ac:chgData name="Sanders, Simone R (EED)" userId="S::simone.sanders@alaska.gov::c4fad225-a1d0-4c41-a7f0-4d5aa1d09dc7" providerId="AD" clId="Web-{565D3CE2-085E-F69E-57FF-6BE1B3F3D463}" dt="2025-07-01T19:54:33.279" v="7"/>
          <ac:spMkLst>
            <pc:docMk/>
            <pc:sldMk cId="4108685719" sldId="2457"/>
            <ac:spMk id="2" creationId="{941D5345-52FF-4743-BB9C-93DDB6A379F4}"/>
          </ac:spMkLst>
        </pc:spChg>
        <pc:spChg chg="mod ord">
          <ac:chgData name="Sanders, Simone R (EED)" userId="S::simone.sanders@alaska.gov::c4fad225-a1d0-4c41-a7f0-4d5aa1d09dc7" providerId="AD" clId="Web-{565D3CE2-085E-F69E-57FF-6BE1B3F3D463}" dt="2025-07-01T19:54:33.279" v="7"/>
          <ac:spMkLst>
            <pc:docMk/>
            <pc:sldMk cId="4108685719" sldId="2457"/>
            <ac:spMk id="3" creationId="{20F24C7B-C2A6-09BC-BAF9-0D9A84A20A16}"/>
          </ac:spMkLst>
        </pc:spChg>
        <pc:spChg chg="mod ord">
          <ac:chgData name="Sanders, Simone R (EED)" userId="S::simone.sanders@alaska.gov::c4fad225-a1d0-4c41-a7f0-4d5aa1d09dc7" providerId="AD" clId="Web-{565D3CE2-085E-F69E-57FF-6BE1B3F3D463}" dt="2025-07-01T19:54:33.279" v="7"/>
          <ac:spMkLst>
            <pc:docMk/>
            <pc:sldMk cId="4108685719" sldId="2457"/>
            <ac:spMk id="4" creationId="{4EC53496-7821-F5DA-A5CD-3472A6DA5F72}"/>
          </ac:spMkLst>
        </pc:spChg>
      </pc:sldChg>
      <pc:sldChg chg="modSp mod modClrScheme chgLayout">
        <pc:chgData name="Sanders, Simone R (EED)" userId="S::simone.sanders@alaska.gov::c4fad225-a1d0-4c41-a7f0-4d5aa1d09dc7" providerId="AD" clId="Web-{565D3CE2-085E-F69E-57FF-6BE1B3F3D463}" dt="2025-07-01T19:54:33.279" v="7"/>
        <pc:sldMkLst>
          <pc:docMk/>
          <pc:sldMk cId="3630364203" sldId="2458"/>
        </pc:sldMkLst>
      </pc:sldChg>
      <pc:sldChg chg="modSp mod modClrScheme chgLayout">
        <pc:chgData name="Sanders, Simone R (EED)" userId="S::simone.sanders@alaska.gov::c4fad225-a1d0-4c41-a7f0-4d5aa1d09dc7" providerId="AD" clId="Web-{565D3CE2-085E-F69E-57FF-6BE1B3F3D463}" dt="2025-07-01T19:54:33.279" v="7"/>
        <pc:sldMkLst>
          <pc:docMk/>
          <pc:sldMk cId="684417378" sldId="2459"/>
        </pc:sldMkLst>
      </pc:sldChg>
      <pc:sldChg chg="modSp mod modClrScheme chgLayout">
        <pc:chgData name="Sanders, Simone R (EED)" userId="S::simone.sanders@alaska.gov::c4fad225-a1d0-4c41-a7f0-4d5aa1d09dc7" providerId="AD" clId="Web-{565D3CE2-085E-F69E-57FF-6BE1B3F3D463}" dt="2025-07-01T19:54:45.607" v="8"/>
        <pc:sldMkLst>
          <pc:docMk/>
          <pc:sldMk cId="868939331" sldId="2460"/>
        </pc:sldMkLst>
        <pc:spChg chg="mod ord">
          <ac:chgData name="Sanders, Simone R (EED)" userId="S::simone.sanders@alaska.gov::c4fad225-a1d0-4c41-a7f0-4d5aa1d09dc7" providerId="AD" clId="Web-{565D3CE2-085E-F69E-57FF-6BE1B3F3D463}" dt="2025-07-01T19:54:33.279" v="7"/>
          <ac:spMkLst>
            <pc:docMk/>
            <pc:sldMk cId="868939331" sldId="2460"/>
            <ac:spMk id="2" creationId="{D5A131C0-BA3E-192F-4EB2-D42ACC1CA1EC}"/>
          </ac:spMkLst>
        </pc:spChg>
        <pc:graphicFrameChg chg="mod ord modGraphic">
          <ac:chgData name="Sanders, Simone R (EED)" userId="S::simone.sanders@alaska.gov::c4fad225-a1d0-4c41-a7f0-4d5aa1d09dc7" providerId="AD" clId="Web-{565D3CE2-085E-F69E-57FF-6BE1B3F3D463}" dt="2025-07-01T19:54:45.607" v="8"/>
          <ac:graphicFrameMkLst>
            <pc:docMk/>
            <pc:sldMk cId="868939331" sldId="2460"/>
            <ac:graphicFrameMk id="4" creationId="{37C61EC0-0136-ADA1-DBD4-F73E72ED53D8}"/>
          </ac:graphicFrameMkLst>
        </pc:graphicFrameChg>
      </pc:sldChg>
      <pc:sldChg chg="modSp mod modClrScheme chgLayout">
        <pc:chgData name="Sanders, Simone R (EED)" userId="S::simone.sanders@alaska.gov::c4fad225-a1d0-4c41-a7f0-4d5aa1d09dc7" providerId="AD" clId="Web-{565D3CE2-085E-F69E-57FF-6BE1B3F3D463}" dt="2025-07-01T19:54:33.279" v="7"/>
        <pc:sldMkLst>
          <pc:docMk/>
          <pc:sldMk cId="3888866719" sldId="2461"/>
        </pc:sldMkLst>
      </pc:sldChg>
      <pc:sldChg chg="modSp mod modClrScheme chgLayout">
        <pc:chgData name="Sanders, Simone R (EED)" userId="S::simone.sanders@alaska.gov::c4fad225-a1d0-4c41-a7f0-4d5aa1d09dc7" providerId="AD" clId="Web-{565D3CE2-085E-F69E-57FF-6BE1B3F3D463}" dt="2025-07-01T19:54:33.279" v="7"/>
        <pc:sldMkLst>
          <pc:docMk/>
          <pc:sldMk cId="3747067485" sldId="2462"/>
        </pc:sldMkLst>
        <pc:spChg chg="mod ord">
          <ac:chgData name="Sanders, Simone R (EED)" userId="S::simone.sanders@alaska.gov::c4fad225-a1d0-4c41-a7f0-4d5aa1d09dc7" providerId="AD" clId="Web-{565D3CE2-085E-F69E-57FF-6BE1B3F3D463}" dt="2025-07-01T19:54:33.279" v="7"/>
          <ac:spMkLst>
            <pc:docMk/>
            <pc:sldMk cId="3747067485" sldId="2462"/>
            <ac:spMk id="5" creationId="{9D1A0169-1710-7927-7004-92D8234B9BB2}"/>
          </ac:spMkLst>
        </pc:spChg>
      </pc:sldChg>
      <pc:sldChg chg="modSp mod modClrScheme chgLayout">
        <pc:chgData name="Sanders, Simone R (EED)" userId="S::simone.sanders@alaska.gov::c4fad225-a1d0-4c41-a7f0-4d5aa1d09dc7" providerId="AD" clId="Web-{565D3CE2-085E-F69E-57FF-6BE1B3F3D463}" dt="2025-07-01T19:54:33.279" v="7"/>
        <pc:sldMkLst>
          <pc:docMk/>
          <pc:sldMk cId="2676341424" sldId="2463"/>
        </pc:sldMkLst>
        <pc:spChg chg="mod ord">
          <ac:chgData name="Sanders, Simone R (EED)" userId="S::simone.sanders@alaska.gov::c4fad225-a1d0-4c41-a7f0-4d5aa1d09dc7" providerId="AD" clId="Web-{565D3CE2-085E-F69E-57FF-6BE1B3F3D463}" dt="2025-07-01T19:54:33.279" v="7"/>
          <ac:spMkLst>
            <pc:docMk/>
            <pc:sldMk cId="2676341424" sldId="2463"/>
            <ac:spMk id="2" creationId="{D98FAAE6-9A63-22B8-4041-5233EA4B9AAF}"/>
          </ac:spMkLst>
        </pc:spChg>
        <pc:spChg chg="mod ord">
          <ac:chgData name="Sanders, Simone R (EED)" userId="S::simone.sanders@alaska.gov::c4fad225-a1d0-4c41-a7f0-4d5aa1d09dc7" providerId="AD" clId="Web-{565D3CE2-085E-F69E-57FF-6BE1B3F3D463}" dt="2025-07-01T19:54:33.279" v="7"/>
          <ac:spMkLst>
            <pc:docMk/>
            <pc:sldMk cId="2676341424" sldId="2463"/>
            <ac:spMk id="3" creationId="{F595DCA0-B72D-8F1C-CAD5-5434889E461E}"/>
          </ac:spMkLst>
        </pc:spChg>
      </pc:sldChg>
      <pc:sldChg chg="modSp mod modClrScheme chgLayout">
        <pc:chgData name="Sanders, Simone R (EED)" userId="S::simone.sanders@alaska.gov::c4fad225-a1d0-4c41-a7f0-4d5aa1d09dc7" providerId="AD" clId="Web-{565D3CE2-085E-F69E-57FF-6BE1B3F3D463}" dt="2025-07-01T19:54:33.279" v="7"/>
        <pc:sldMkLst>
          <pc:docMk/>
          <pc:sldMk cId="2197254271" sldId="2465"/>
        </pc:sldMkLst>
      </pc:sldChg>
      <pc:sldChg chg="modSp mod modClrScheme chgLayout">
        <pc:chgData name="Sanders, Simone R (EED)" userId="S::simone.sanders@alaska.gov::c4fad225-a1d0-4c41-a7f0-4d5aa1d09dc7" providerId="AD" clId="Web-{565D3CE2-085E-F69E-57FF-6BE1B3F3D463}" dt="2025-07-01T19:54:33.279" v="7"/>
        <pc:sldMkLst>
          <pc:docMk/>
          <pc:sldMk cId="2726532059" sldId="2468"/>
        </pc:sldMkLst>
        <pc:spChg chg="mod ord">
          <ac:chgData name="Sanders, Simone R (EED)" userId="S::simone.sanders@alaska.gov::c4fad225-a1d0-4c41-a7f0-4d5aa1d09dc7" providerId="AD" clId="Web-{565D3CE2-085E-F69E-57FF-6BE1B3F3D463}" dt="2025-07-01T19:54:33.279" v="7"/>
          <ac:spMkLst>
            <pc:docMk/>
            <pc:sldMk cId="2726532059" sldId="2468"/>
            <ac:spMk id="2" creationId="{B8CDF8EA-8FD1-DED5-7790-C2E724C36A02}"/>
          </ac:spMkLst>
        </pc:spChg>
        <pc:spChg chg="mod ord">
          <ac:chgData name="Sanders, Simone R (EED)" userId="S::simone.sanders@alaska.gov::c4fad225-a1d0-4c41-a7f0-4d5aa1d09dc7" providerId="AD" clId="Web-{565D3CE2-085E-F69E-57FF-6BE1B3F3D463}" dt="2025-07-01T19:54:33.279" v="7"/>
          <ac:spMkLst>
            <pc:docMk/>
            <pc:sldMk cId="2726532059" sldId="2468"/>
            <ac:spMk id="3" creationId="{ACB14CC3-6D95-1109-57DA-614E12BFFDE5}"/>
          </ac:spMkLst>
        </pc:spChg>
      </pc:sldChg>
      <pc:sldChg chg="modSp mod modClrScheme chgLayout">
        <pc:chgData name="Sanders, Simone R (EED)" userId="S::simone.sanders@alaska.gov::c4fad225-a1d0-4c41-a7f0-4d5aa1d09dc7" providerId="AD" clId="Web-{565D3CE2-085E-F69E-57FF-6BE1B3F3D463}" dt="2025-07-01T19:54:33.279" v="7"/>
        <pc:sldMkLst>
          <pc:docMk/>
          <pc:sldMk cId="766250196" sldId="2469"/>
        </pc:sldMkLst>
        <pc:spChg chg="mod ord">
          <ac:chgData name="Sanders, Simone R (EED)" userId="S::simone.sanders@alaska.gov::c4fad225-a1d0-4c41-a7f0-4d5aa1d09dc7" providerId="AD" clId="Web-{565D3CE2-085E-F69E-57FF-6BE1B3F3D463}" dt="2025-07-01T19:54:33.279" v="7"/>
          <ac:spMkLst>
            <pc:docMk/>
            <pc:sldMk cId="766250196" sldId="2469"/>
            <ac:spMk id="2" creationId="{743BD70D-0DEC-A850-1D77-F7212D82914C}"/>
          </ac:spMkLst>
        </pc:spChg>
        <pc:spChg chg="mod ord">
          <ac:chgData name="Sanders, Simone R (EED)" userId="S::simone.sanders@alaska.gov::c4fad225-a1d0-4c41-a7f0-4d5aa1d09dc7" providerId="AD" clId="Web-{565D3CE2-085E-F69E-57FF-6BE1B3F3D463}" dt="2025-07-01T19:54:33.279" v="7"/>
          <ac:spMkLst>
            <pc:docMk/>
            <pc:sldMk cId="766250196" sldId="2469"/>
            <ac:spMk id="3" creationId="{A3B48B9A-C3D9-6096-8129-7DAF99CF94AF}"/>
          </ac:spMkLst>
        </pc:spChg>
      </pc:sldChg>
      <pc:sldChg chg="modSp mod modClrScheme chgLayout">
        <pc:chgData name="Sanders, Simone R (EED)" userId="S::simone.sanders@alaska.gov::c4fad225-a1d0-4c41-a7f0-4d5aa1d09dc7" providerId="AD" clId="Web-{565D3CE2-085E-F69E-57FF-6BE1B3F3D463}" dt="2025-07-01T19:54:33.279" v="7"/>
        <pc:sldMkLst>
          <pc:docMk/>
          <pc:sldMk cId="3481044112" sldId="2471"/>
        </pc:sldMkLst>
      </pc:sldChg>
      <pc:sldChg chg="modSp mod modClrScheme chgLayout">
        <pc:chgData name="Sanders, Simone R (EED)" userId="S::simone.sanders@alaska.gov::c4fad225-a1d0-4c41-a7f0-4d5aa1d09dc7" providerId="AD" clId="Web-{565D3CE2-085E-F69E-57FF-6BE1B3F3D463}" dt="2025-07-01T19:54:33.279" v="7"/>
        <pc:sldMkLst>
          <pc:docMk/>
          <pc:sldMk cId="682413315" sldId="2472"/>
        </pc:sldMkLst>
      </pc:sldChg>
      <pc:sldChg chg="modSp mod modClrScheme chgLayout">
        <pc:chgData name="Sanders, Simone R (EED)" userId="S::simone.sanders@alaska.gov::c4fad225-a1d0-4c41-a7f0-4d5aa1d09dc7" providerId="AD" clId="Web-{565D3CE2-085E-F69E-57FF-6BE1B3F3D463}" dt="2025-07-01T19:54:33.279" v="7"/>
        <pc:sldMkLst>
          <pc:docMk/>
          <pc:sldMk cId="1290769852" sldId="2473"/>
        </pc:sldMkLst>
        <pc:spChg chg="mod ord">
          <ac:chgData name="Sanders, Simone R (EED)" userId="S::simone.sanders@alaska.gov::c4fad225-a1d0-4c41-a7f0-4d5aa1d09dc7" providerId="AD" clId="Web-{565D3CE2-085E-F69E-57FF-6BE1B3F3D463}" dt="2025-07-01T19:54:33.279" v="7"/>
          <ac:spMkLst>
            <pc:docMk/>
            <pc:sldMk cId="1290769852" sldId="2473"/>
            <ac:spMk id="2" creationId="{BB670D12-C103-6E19-D76D-C45E37B11730}"/>
          </ac:spMkLst>
        </pc:spChg>
        <pc:graphicFrameChg chg="mod ord">
          <ac:chgData name="Sanders, Simone R (EED)" userId="S::simone.sanders@alaska.gov::c4fad225-a1d0-4c41-a7f0-4d5aa1d09dc7" providerId="AD" clId="Web-{565D3CE2-085E-F69E-57FF-6BE1B3F3D463}" dt="2025-07-01T19:54:33.279" v="7"/>
          <ac:graphicFrameMkLst>
            <pc:docMk/>
            <pc:sldMk cId="1290769852" sldId="2473"/>
            <ac:graphicFrameMk id="7" creationId="{14765CF7-6A26-C1DF-64D3-FC025509F593}"/>
          </ac:graphicFrameMkLst>
        </pc:graphicFrameChg>
      </pc:sldChg>
      <pc:sldChg chg="modSp mod modClrScheme chgLayout">
        <pc:chgData name="Sanders, Simone R (EED)" userId="S::simone.sanders@alaska.gov::c4fad225-a1d0-4c41-a7f0-4d5aa1d09dc7" providerId="AD" clId="Web-{565D3CE2-085E-F69E-57FF-6BE1B3F3D463}" dt="2025-07-01T19:54:33.279" v="7"/>
        <pc:sldMkLst>
          <pc:docMk/>
          <pc:sldMk cId="1667514083" sldId="2474"/>
        </pc:sldMkLst>
        <pc:spChg chg="mod ord">
          <ac:chgData name="Sanders, Simone R (EED)" userId="S::simone.sanders@alaska.gov::c4fad225-a1d0-4c41-a7f0-4d5aa1d09dc7" providerId="AD" clId="Web-{565D3CE2-085E-F69E-57FF-6BE1B3F3D463}" dt="2025-07-01T19:54:33.279" v="7"/>
          <ac:spMkLst>
            <pc:docMk/>
            <pc:sldMk cId="1667514083" sldId="2474"/>
            <ac:spMk id="2" creationId="{8F19D39A-3DF4-BB77-786B-6D7E5B27C1D1}"/>
          </ac:spMkLst>
        </pc:spChg>
        <pc:graphicFrameChg chg="mod ord">
          <ac:chgData name="Sanders, Simone R (EED)" userId="S::simone.sanders@alaska.gov::c4fad225-a1d0-4c41-a7f0-4d5aa1d09dc7" providerId="AD" clId="Web-{565D3CE2-085E-F69E-57FF-6BE1B3F3D463}" dt="2025-07-01T19:54:33.279" v="7"/>
          <ac:graphicFrameMkLst>
            <pc:docMk/>
            <pc:sldMk cId="1667514083" sldId="2474"/>
            <ac:graphicFrameMk id="7" creationId="{8D2930D4-8498-FBFD-C6A5-CDB97581471C}"/>
          </ac:graphicFrameMkLst>
        </pc:graphicFrameChg>
      </pc:sldChg>
      <pc:sldChg chg="modSp mod modClrScheme chgLayout">
        <pc:chgData name="Sanders, Simone R (EED)" userId="S::simone.sanders@alaska.gov::c4fad225-a1d0-4c41-a7f0-4d5aa1d09dc7" providerId="AD" clId="Web-{565D3CE2-085E-F69E-57FF-6BE1B3F3D463}" dt="2025-07-01T19:54:33.279" v="7"/>
        <pc:sldMkLst>
          <pc:docMk/>
          <pc:sldMk cId="3578918370" sldId="2475"/>
        </pc:sldMkLst>
        <pc:spChg chg="mod ord">
          <ac:chgData name="Sanders, Simone R (EED)" userId="S::simone.sanders@alaska.gov::c4fad225-a1d0-4c41-a7f0-4d5aa1d09dc7" providerId="AD" clId="Web-{565D3CE2-085E-F69E-57FF-6BE1B3F3D463}" dt="2025-07-01T19:54:33.279" v="7"/>
          <ac:spMkLst>
            <pc:docMk/>
            <pc:sldMk cId="3578918370" sldId="2475"/>
            <ac:spMk id="2" creationId="{A5D631D5-E967-F003-7421-A54940CB6DDC}"/>
          </ac:spMkLst>
        </pc:spChg>
        <pc:graphicFrameChg chg="mod ord">
          <ac:chgData name="Sanders, Simone R (EED)" userId="S::simone.sanders@alaska.gov::c4fad225-a1d0-4c41-a7f0-4d5aa1d09dc7" providerId="AD" clId="Web-{565D3CE2-085E-F69E-57FF-6BE1B3F3D463}" dt="2025-07-01T19:54:33.279" v="7"/>
          <ac:graphicFrameMkLst>
            <pc:docMk/>
            <pc:sldMk cId="3578918370" sldId="2475"/>
            <ac:graphicFrameMk id="7" creationId="{D467CBF1-7814-FDDB-9A3B-A873462130C2}"/>
          </ac:graphicFrameMkLst>
        </pc:graphicFrameChg>
      </pc:sldChg>
      <pc:sldChg chg="modSp mod modClrScheme chgLayout">
        <pc:chgData name="Sanders, Simone R (EED)" userId="S::simone.sanders@alaska.gov::c4fad225-a1d0-4c41-a7f0-4d5aa1d09dc7" providerId="AD" clId="Web-{565D3CE2-085E-F69E-57FF-6BE1B3F3D463}" dt="2025-07-01T19:54:33.279" v="7"/>
        <pc:sldMkLst>
          <pc:docMk/>
          <pc:sldMk cId="463723832" sldId="2476"/>
        </pc:sldMkLst>
        <pc:spChg chg="mod ord">
          <ac:chgData name="Sanders, Simone R (EED)" userId="S::simone.sanders@alaska.gov::c4fad225-a1d0-4c41-a7f0-4d5aa1d09dc7" providerId="AD" clId="Web-{565D3CE2-085E-F69E-57FF-6BE1B3F3D463}" dt="2025-07-01T19:54:33.279" v="7"/>
          <ac:spMkLst>
            <pc:docMk/>
            <pc:sldMk cId="463723832" sldId="2476"/>
            <ac:spMk id="2" creationId="{A8A54465-AE2A-B01D-94FB-4C1F6E070BD4}"/>
          </ac:spMkLst>
        </pc:spChg>
        <pc:graphicFrameChg chg="mod ord">
          <ac:chgData name="Sanders, Simone R (EED)" userId="S::simone.sanders@alaska.gov::c4fad225-a1d0-4c41-a7f0-4d5aa1d09dc7" providerId="AD" clId="Web-{565D3CE2-085E-F69E-57FF-6BE1B3F3D463}" dt="2025-07-01T19:54:33.279" v="7"/>
          <ac:graphicFrameMkLst>
            <pc:docMk/>
            <pc:sldMk cId="463723832" sldId="2476"/>
            <ac:graphicFrameMk id="7" creationId="{5EC58686-51C5-44EC-1CE3-D7AD2F0544DD}"/>
          </ac:graphicFrameMkLst>
        </pc:graphicFrameChg>
      </pc:sldChg>
      <pc:sldChg chg="modSp mod modClrScheme chgLayout">
        <pc:chgData name="Sanders, Simone R (EED)" userId="S::simone.sanders@alaska.gov::c4fad225-a1d0-4c41-a7f0-4d5aa1d09dc7" providerId="AD" clId="Web-{565D3CE2-085E-F69E-57FF-6BE1B3F3D463}" dt="2025-07-01T19:54:33.279" v="7"/>
        <pc:sldMkLst>
          <pc:docMk/>
          <pc:sldMk cId="1629357097" sldId="2477"/>
        </pc:sldMkLst>
        <pc:spChg chg="mod ord">
          <ac:chgData name="Sanders, Simone R (EED)" userId="S::simone.sanders@alaska.gov::c4fad225-a1d0-4c41-a7f0-4d5aa1d09dc7" providerId="AD" clId="Web-{565D3CE2-085E-F69E-57FF-6BE1B3F3D463}" dt="2025-07-01T19:54:33.279" v="7"/>
          <ac:spMkLst>
            <pc:docMk/>
            <pc:sldMk cId="1629357097" sldId="2477"/>
            <ac:spMk id="2" creationId="{C52D5E1E-0A53-5D63-7816-248C8AF112E9}"/>
          </ac:spMkLst>
        </pc:spChg>
        <pc:graphicFrameChg chg="mod ord">
          <ac:chgData name="Sanders, Simone R (EED)" userId="S::simone.sanders@alaska.gov::c4fad225-a1d0-4c41-a7f0-4d5aa1d09dc7" providerId="AD" clId="Web-{565D3CE2-085E-F69E-57FF-6BE1B3F3D463}" dt="2025-07-01T19:54:33.279" v="7"/>
          <ac:graphicFrameMkLst>
            <pc:docMk/>
            <pc:sldMk cId="1629357097" sldId="2477"/>
            <ac:graphicFrameMk id="7" creationId="{AC498A7F-7888-10B9-B79A-2C045EFB4915}"/>
          </ac:graphicFrameMkLst>
        </pc:graphicFrameChg>
      </pc:sldChg>
      <pc:sldMasterChg chg="add del addSldLayout delSldLayout">
        <pc:chgData name="Sanders, Simone R (EED)" userId="S::simone.sanders@alaska.gov::c4fad225-a1d0-4c41-a7f0-4d5aa1d09dc7" providerId="AD" clId="Web-{565D3CE2-085E-F69E-57FF-6BE1B3F3D463}" dt="2025-07-01T19:54:33.279" v="7"/>
        <pc:sldMasterMkLst>
          <pc:docMk/>
          <pc:sldMasterMk cId="1455577117" sldId="2147483938"/>
        </pc:sldMasterMkLst>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3419662979" sldId="2147483939"/>
          </pc:sldLayoutMkLst>
        </pc:sldLayoutChg>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1878534426" sldId="2147483940"/>
          </pc:sldLayoutMkLst>
        </pc:sldLayoutChg>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1855895535" sldId="2147483941"/>
          </pc:sldLayoutMkLst>
        </pc:sldLayoutChg>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885299009" sldId="2147483942"/>
          </pc:sldLayoutMkLst>
        </pc:sldLayoutChg>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1426959341" sldId="2147483943"/>
          </pc:sldLayoutMkLst>
        </pc:sldLayoutChg>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2121507935" sldId="2147483944"/>
          </pc:sldLayoutMkLst>
        </pc:sldLayoutChg>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52937945" sldId="2147483945"/>
          </pc:sldLayoutMkLst>
        </pc:sldLayoutChg>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783682528" sldId="2147483946"/>
          </pc:sldLayoutMkLst>
        </pc:sldLayoutChg>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3229533255" sldId="2147483947"/>
          </pc:sldLayoutMkLst>
        </pc:sldLayoutChg>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2694271188" sldId="2147483948"/>
          </pc:sldLayoutMkLst>
        </pc:sldLayoutChg>
        <pc:sldLayoutChg chg="add del">
          <pc:chgData name="Sanders, Simone R (EED)" userId="S::simone.sanders@alaska.gov::c4fad225-a1d0-4c41-a7f0-4d5aa1d09dc7" providerId="AD" clId="Web-{565D3CE2-085E-F69E-57FF-6BE1B3F3D463}" dt="2025-07-01T19:54:33.279" v="7"/>
          <pc:sldLayoutMkLst>
            <pc:docMk/>
            <pc:sldMasterMk cId="1455577117" sldId="2147483938"/>
            <pc:sldLayoutMk cId="67220989" sldId="2147483949"/>
          </pc:sldLayoutMkLst>
        </pc:sldLayoutChg>
      </pc:sldMasterChg>
      <pc:sldMasterChg chg="add del addSldLayout delSldLayout modSldLayout">
        <pc:chgData name="Sanders, Simone R (EED)" userId="S::simone.sanders@alaska.gov::c4fad225-a1d0-4c41-a7f0-4d5aa1d09dc7" providerId="AD" clId="Web-{565D3CE2-085E-F69E-57FF-6BE1B3F3D463}" dt="2025-07-01T19:54:33.279" v="7"/>
        <pc:sldMasterMkLst>
          <pc:docMk/>
          <pc:sldMasterMk cId="172225934" sldId="2147483950"/>
        </pc:sldMasterMkLst>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1971215359" sldId="2147483951"/>
          </pc:sldLayoutMkLst>
        </pc:sldLayoutChg>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673575888" sldId="2147483952"/>
          </pc:sldLayoutMkLst>
        </pc:sldLayoutChg>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1543810556" sldId="2147483953"/>
          </pc:sldLayoutMkLst>
        </pc:sldLayoutChg>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2954303232" sldId="2147483954"/>
          </pc:sldLayoutMkLst>
        </pc:sldLayoutChg>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497637905" sldId="2147483955"/>
          </pc:sldLayoutMkLst>
        </pc:sldLayoutChg>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323006106" sldId="2147483956"/>
          </pc:sldLayoutMkLst>
        </pc:sldLayoutChg>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3096786117" sldId="2147483957"/>
          </pc:sldLayoutMkLst>
        </pc:sldLayoutChg>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3015729789" sldId="2147483958"/>
          </pc:sldLayoutMkLst>
        </pc:sldLayoutChg>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2749299149" sldId="2147483959"/>
          </pc:sldLayoutMkLst>
        </pc:sldLayoutChg>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1229691360" sldId="2147483960"/>
          </pc:sldLayoutMkLst>
        </pc:sldLayoutChg>
        <pc:sldLayoutChg chg="add del mod replId">
          <pc:chgData name="Sanders, Simone R (EED)" userId="S::simone.sanders@alaska.gov::c4fad225-a1d0-4c41-a7f0-4d5aa1d09dc7" providerId="AD" clId="Web-{565D3CE2-085E-F69E-57FF-6BE1B3F3D463}" dt="2025-07-01T19:54:33.279" v="7"/>
          <pc:sldLayoutMkLst>
            <pc:docMk/>
            <pc:sldMasterMk cId="172225934" sldId="2147483950"/>
            <pc:sldLayoutMk cId="4288589058" sldId="2147483961"/>
          </pc:sldLayoutMkLst>
        </pc:sldLayoutChg>
      </pc:sldMasterChg>
      <pc:sldMasterChg chg="add del addSldLayout delSldLayout modSldLayout">
        <pc:chgData name="Sanders, Simone R (EED)" userId="S::simone.sanders@alaska.gov::c4fad225-a1d0-4c41-a7f0-4d5aa1d09dc7" providerId="AD" clId="Web-{565D3CE2-085E-F69E-57FF-6BE1B3F3D463}" dt="2025-07-01T19:53:54.575" v="5"/>
        <pc:sldMasterMkLst>
          <pc:docMk/>
          <pc:sldMasterMk cId="3191564036" sldId="2147483950"/>
        </pc:sldMasterMkLst>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2863735692" sldId="2147483951"/>
          </pc:sldLayoutMkLst>
        </pc:sldLayoutChg>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4220830208" sldId="2147483952"/>
          </pc:sldLayoutMkLst>
        </pc:sldLayoutChg>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3778011551" sldId="2147483953"/>
          </pc:sldLayoutMkLst>
        </pc:sldLayoutChg>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3397574320" sldId="2147483954"/>
          </pc:sldLayoutMkLst>
        </pc:sldLayoutChg>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1689656818" sldId="2147483955"/>
          </pc:sldLayoutMkLst>
        </pc:sldLayoutChg>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2933113938" sldId="2147483956"/>
          </pc:sldLayoutMkLst>
        </pc:sldLayoutChg>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342911717" sldId="2147483957"/>
          </pc:sldLayoutMkLst>
        </pc:sldLayoutChg>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2924903323" sldId="2147483958"/>
          </pc:sldLayoutMkLst>
        </pc:sldLayoutChg>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1439115086" sldId="2147483959"/>
          </pc:sldLayoutMkLst>
        </pc:sldLayoutChg>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335857497" sldId="2147483960"/>
          </pc:sldLayoutMkLst>
        </pc:sldLayoutChg>
        <pc:sldLayoutChg chg="add del mod replId">
          <pc:chgData name="Sanders, Simone R (EED)" userId="S::simone.sanders@alaska.gov::c4fad225-a1d0-4c41-a7f0-4d5aa1d09dc7" providerId="AD" clId="Web-{565D3CE2-085E-F69E-57FF-6BE1B3F3D463}" dt="2025-07-01T19:53:54.575" v="5"/>
          <pc:sldLayoutMkLst>
            <pc:docMk/>
            <pc:sldMasterMk cId="3191564036" sldId="2147483950"/>
            <pc:sldLayoutMk cId="2049882442" sldId="2147483961"/>
          </pc:sldLayoutMkLst>
        </pc:sldLayoutChg>
      </pc:sldMasterChg>
      <pc:sldMasterChg chg="add del addSldLayout delSldLayout modSldLayout">
        <pc:chgData name="Sanders, Simone R (EED)" userId="S::simone.sanders@alaska.gov::c4fad225-a1d0-4c41-a7f0-4d5aa1d09dc7" providerId="AD" clId="Web-{565D3CE2-085E-F69E-57FF-6BE1B3F3D463}" dt="2025-07-01T19:53:50.137" v="4"/>
        <pc:sldMasterMkLst>
          <pc:docMk/>
          <pc:sldMasterMk cId="552792076" sldId="2147483962"/>
        </pc:sldMasterMkLst>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2724077206" sldId="2147483963"/>
          </pc:sldLayoutMkLst>
        </pc:sldLayoutChg>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2376258385" sldId="2147483964"/>
          </pc:sldLayoutMkLst>
        </pc:sldLayoutChg>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2697293300" sldId="2147483965"/>
          </pc:sldLayoutMkLst>
        </pc:sldLayoutChg>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1342020825" sldId="2147483966"/>
          </pc:sldLayoutMkLst>
        </pc:sldLayoutChg>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3725939689" sldId="2147483967"/>
          </pc:sldLayoutMkLst>
        </pc:sldLayoutChg>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2108303620" sldId="2147483968"/>
          </pc:sldLayoutMkLst>
        </pc:sldLayoutChg>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3137596312" sldId="2147483969"/>
          </pc:sldLayoutMkLst>
        </pc:sldLayoutChg>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1551168076" sldId="2147483970"/>
          </pc:sldLayoutMkLst>
        </pc:sldLayoutChg>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1323312014" sldId="2147483971"/>
          </pc:sldLayoutMkLst>
        </pc:sldLayoutChg>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1734727005" sldId="2147483972"/>
          </pc:sldLayoutMkLst>
        </pc:sldLayoutChg>
        <pc:sldLayoutChg chg="add del mod replId">
          <pc:chgData name="Sanders, Simone R (EED)" userId="S::simone.sanders@alaska.gov::c4fad225-a1d0-4c41-a7f0-4d5aa1d09dc7" providerId="AD" clId="Web-{565D3CE2-085E-F69E-57FF-6BE1B3F3D463}" dt="2025-07-01T19:53:50.137" v="4"/>
          <pc:sldLayoutMkLst>
            <pc:docMk/>
            <pc:sldMasterMk cId="552792076" sldId="2147483962"/>
            <pc:sldLayoutMk cId="1314668905" sldId="2147483973"/>
          </pc:sldLayoutMkLst>
        </pc:sldLayoutChg>
      </pc:sldMasterChg>
      <pc:sldMasterChg chg="add del addSldLayout delSldLayout modSldLayout">
        <pc:chgData name="Sanders, Simone R (EED)" userId="S::simone.sanders@alaska.gov::c4fad225-a1d0-4c41-a7f0-4d5aa1d09dc7" providerId="AD" clId="Web-{565D3CE2-085E-F69E-57FF-6BE1B3F3D463}" dt="2025-07-01T19:53:47.028" v="3"/>
        <pc:sldMasterMkLst>
          <pc:docMk/>
          <pc:sldMasterMk cId="603130622" sldId="2147483974"/>
        </pc:sldMasterMkLst>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3226279009" sldId="2147483975"/>
          </pc:sldLayoutMkLst>
        </pc:sldLayoutChg>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3735275042" sldId="2147483976"/>
          </pc:sldLayoutMkLst>
        </pc:sldLayoutChg>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1434656321" sldId="2147483977"/>
          </pc:sldLayoutMkLst>
        </pc:sldLayoutChg>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2440122666" sldId="2147483978"/>
          </pc:sldLayoutMkLst>
        </pc:sldLayoutChg>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1612846841" sldId="2147483979"/>
          </pc:sldLayoutMkLst>
        </pc:sldLayoutChg>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3584339549" sldId="2147483980"/>
          </pc:sldLayoutMkLst>
        </pc:sldLayoutChg>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3271698556" sldId="2147483981"/>
          </pc:sldLayoutMkLst>
        </pc:sldLayoutChg>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2522773850" sldId="2147483982"/>
          </pc:sldLayoutMkLst>
        </pc:sldLayoutChg>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2233095359" sldId="2147483983"/>
          </pc:sldLayoutMkLst>
        </pc:sldLayoutChg>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3859170976" sldId="2147483984"/>
          </pc:sldLayoutMkLst>
        </pc:sldLayoutChg>
        <pc:sldLayoutChg chg="add del mod replId">
          <pc:chgData name="Sanders, Simone R (EED)" userId="S::simone.sanders@alaska.gov::c4fad225-a1d0-4c41-a7f0-4d5aa1d09dc7" providerId="AD" clId="Web-{565D3CE2-085E-F69E-57FF-6BE1B3F3D463}" dt="2025-07-01T19:53:47.028" v="3"/>
          <pc:sldLayoutMkLst>
            <pc:docMk/>
            <pc:sldMasterMk cId="603130622" sldId="2147483974"/>
            <pc:sldLayoutMk cId="2963398038" sldId="2147483985"/>
          </pc:sldLayoutMkLst>
        </pc:sldLayoutChg>
      </pc:sldMasterChg>
    </pc:docChg>
  </pc:docChgLst>
  <pc:docChgLst>
    <pc:chgData name="Dunn, Micki G (EED)" userId="S::micki.dunn@alaska.gov::b25e98c7-0eb7-4705-be20-5e6cd29495d2" providerId="AD" clId="Web-{88E00B20-5321-DE2A-D35A-8D35373F70E7}"/>
    <pc:docChg chg="modSld">
      <pc:chgData name="Dunn, Micki G (EED)" userId="S::micki.dunn@alaska.gov::b25e98c7-0eb7-4705-be20-5e6cd29495d2" providerId="AD" clId="Web-{88E00B20-5321-DE2A-D35A-8D35373F70E7}" dt="2025-06-18T22:15:07.978" v="1"/>
      <pc:docMkLst>
        <pc:docMk/>
      </pc:docMkLst>
      <pc:sldChg chg="modSp">
        <pc:chgData name="Dunn, Micki G (EED)" userId="S::micki.dunn@alaska.gov::b25e98c7-0eb7-4705-be20-5e6cd29495d2" providerId="AD" clId="Web-{88E00B20-5321-DE2A-D35A-8D35373F70E7}" dt="2025-06-18T22:15:07.978" v="1"/>
        <pc:sldMkLst>
          <pc:docMk/>
          <pc:sldMk cId="3630364203" sldId="2458"/>
        </pc:sldMkLst>
      </pc:sldChg>
    </pc:docChg>
  </pc:docChgLst>
  <pc:docChgLst>
    <pc:chgData name="Bailey, Brittnay D (EED)" userId="21c444e3-823c-44a2-b05f-7ec6fa55f835" providerId="ADAL" clId="{39EDF6AC-3F42-469A-A8A2-E5F900E11FB1}"/>
    <pc:docChg chg="undo custSel modSld">
      <pc:chgData name="Bailey, Brittnay D (EED)" userId="21c444e3-823c-44a2-b05f-7ec6fa55f835" providerId="ADAL" clId="{39EDF6AC-3F42-469A-A8A2-E5F900E11FB1}" dt="2025-06-30T22:51:41.363" v="489" actId="3064"/>
      <pc:docMkLst>
        <pc:docMk/>
      </pc:docMkLst>
      <pc:sldChg chg="modSp mod">
        <pc:chgData name="Bailey, Brittnay D (EED)" userId="21c444e3-823c-44a2-b05f-7ec6fa55f835" providerId="ADAL" clId="{39EDF6AC-3F42-469A-A8A2-E5F900E11FB1}" dt="2025-06-30T16:36:45.442" v="177" actId="27636"/>
        <pc:sldMkLst>
          <pc:docMk/>
          <pc:sldMk cId="467145523" sldId="263"/>
        </pc:sldMkLst>
        <pc:spChg chg="mod">
          <ac:chgData name="Bailey, Brittnay D (EED)" userId="21c444e3-823c-44a2-b05f-7ec6fa55f835" providerId="ADAL" clId="{39EDF6AC-3F42-469A-A8A2-E5F900E11FB1}" dt="2025-06-30T16:36:45.442" v="177" actId="27636"/>
          <ac:spMkLst>
            <pc:docMk/>
            <pc:sldMk cId="467145523" sldId="263"/>
            <ac:spMk id="2" creationId="{B2D7F2DB-FFFC-A6BC-B928-5CBED9CD9CFC}"/>
          </ac:spMkLst>
        </pc:spChg>
      </pc:sldChg>
      <pc:sldChg chg="modSp mod modCm">
        <pc:chgData name="Bailey, Brittnay D (EED)" userId="21c444e3-823c-44a2-b05f-7ec6fa55f835" providerId="ADAL" clId="{39EDF6AC-3F42-469A-A8A2-E5F900E11FB1}" dt="2025-06-30T22:51:41.363" v="489" actId="3064"/>
        <pc:sldMkLst>
          <pc:docMk/>
          <pc:sldMk cId="2612038658" sldId="270"/>
        </pc:sldMkLst>
        <pc:extLst>
          <p:ext xmlns:p="http://schemas.openxmlformats.org/presentationml/2006/main" uri="{D6D511B9-2390-475A-947B-AFAB55BFBCF1}">
            <pc226:cmChg xmlns:pc226="http://schemas.microsoft.com/office/powerpoint/2022/06/main/command" chg="mod">
              <pc226:chgData name="Bailey, Brittnay D (EED)" userId="21c444e3-823c-44a2-b05f-7ec6fa55f835" providerId="ADAL" clId="{39EDF6AC-3F42-469A-A8A2-E5F900E11FB1}" dt="2025-06-30T22:51:17.415" v="488" actId="20577"/>
              <pc2:cmMkLst xmlns:pc2="http://schemas.microsoft.com/office/powerpoint/2019/9/main/command">
                <pc:docMk/>
                <pc:sldMk cId="2612038658" sldId="270"/>
                <pc2:cmMk id="{270A7846-D143-4D9D-BE6A-0BD93307E21C}"/>
              </pc2:cmMkLst>
            </pc226:cmChg>
            <pc226:cmChg xmlns:pc226="http://schemas.microsoft.com/office/powerpoint/2022/06/main/command" chg="mod">
              <pc226:chgData name="Bailey, Brittnay D (EED)" userId="21c444e3-823c-44a2-b05f-7ec6fa55f835" providerId="ADAL" clId="{39EDF6AC-3F42-469A-A8A2-E5F900E11FB1}" dt="2025-06-30T22:51:17.415" v="488" actId="20577"/>
              <pc2:cmMkLst xmlns:pc2="http://schemas.microsoft.com/office/powerpoint/2019/9/main/command">
                <pc:docMk/>
                <pc:sldMk cId="2612038658" sldId="270"/>
                <pc2:cmMk id="{B91372AE-958A-46DF-9B80-454A8830F6C0}"/>
              </pc2:cmMkLst>
            </pc226:cmChg>
          </p:ext>
        </pc:extLst>
      </pc:sldChg>
      <pc:sldChg chg="modSp">
        <pc:chgData name="Bailey, Brittnay D (EED)" userId="21c444e3-823c-44a2-b05f-7ec6fa55f835" providerId="ADAL" clId="{39EDF6AC-3F42-469A-A8A2-E5F900E11FB1}" dt="2025-06-30T17:00:39.367" v="479" actId="255"/>
        <pc:sldMkLst>
          <pc:docMk/>
          <pc:sldMk cId="3151957037" sldId="282"/>
        </pc:sldMkLst>
        <pc:graphicFrameChg chg="mod">
          <ac:chgData name="Bailey, Brittnay D (EED)" userId="21c444e3-823c-44a2-b05f-7ec6fa55f835" providerId="ADAL" clId="{39EDF6AC-3F42-469A-A8A2-E5F900E11FB1}" dt="2025-06-30T17:00:39.367" v="479" actId="255"/>
          <ac:graphicFrameMkLst>
            <pc:docMk/>
            <pc:sldMk cId="3151957037" sldId="282"/>
            <ac:graphicFrameMk id="7" creationId="{00840D80-5C42-9182-BBD0-572C1062ED31}"/>
          </ac:graphicFrameMkLst>
        </pc:graphicFrameChg>
      </pc:sldChg>
      <pc:sldChg chg="modSp">
        <pc:chgData name="Bailey, Brittnay D (EED)" userId="21c444e3-823c-44a2-b05f-7ec6fa55f835" providerId="ADAL" clId="{39EDF6AC-3F42-469A-A8A2-E5F900E11FB1}" dt="2025-06-30T16:58:44.551" v="471" actId="255"/>
        <pc:sldMkLst>
          <pc:docMk/>
          <pc:sldMk cId="2326726729" sldId="283"/>
        </pc:sldMkLst>
        <pc:graphicFrameChg chg="mod">
          <ac:chgData name="Bailey, Brittnay D (EED)" userId="21c444e3-823c-44a2-b05f-7ec6fa55f835" providerId="ADAL" clId="{39EDF6AC-3F42-469A-A8A2-E5F900E11FB1}" dt="2025-06-30T16:58:44.551" v="471" actId="255"/>
          <ac:graphicFrameMkLst>
            <pc:docMk/>
            <pc:sldMk cId="2326726729" sldId="283"/>
            <ac:graphicFrameMk id="7" creationId="{A4CE3463-DA1C-7A0C-B991-812589E50AC8}"/>
          </ac:graphicFrameMkLst>
        </pc:graphicFrameChg>
      </pc:sldChg>
      <pc:sldChg chg="modSp mod">
        <pc:chgData name="Bailey, Brittnay D (EED)" userId="21c444e3-823c-44a2-b05f-7ec6fa55f835" providerId="ADAL" clId="{39EDF6AC-3F42-469A-A8A2-E5F900E11FB1}" dt="2025-06-30T16:56:43.184" v="458" actId="404"/>
        <pc:sldMkLst>
          <pc:docMk/>
          <pc:sldMk cId="325765744" sldId="2448"/>
        </pc:sldMkLst>
        <pc:graphicFrameChg chg="modGraphic">
          <ac:chgData name="Bailey, Brittnay D (EED)" userId="21c444e3-823c-44a2-b05f-7ec6fa55f835" providerId="ADAL" clId="{39EDF6AC-3F42-469A-A8A2-E5F900E11FB1}" dt="2025-06-30T16:56:43.184" v="458" actId="404"/>
          <ac:graphicFrameMkLst>
            <pc:docMk/>
            <pc:sldMk cId="325765744" sldId="2448"/>
            <ac:graphicFrameMk id="5" creationId="{C27495F9-F33B-07AD-F8DC-B216983AAA09}"/>
          </ac:graphicFrameMkLst>
        </pc:graphicFrameChg>
      </pc:sldChg>
      <pc:sldChg chg="modSp mod">
        <pc:chgData name="Bailey, Brittnay D (EED)" userId="21c444e3-823c-44a2-b05f-7ec6fa55f835" providerId="ADAL" clId="{39EDF6AC-3F42-469A-A8A2-E5F900E11FB1}" dt="2025-06-30T16:57:42.894" v="468" actId="20577"/>
        <pc:sldMkLst>
          <pc:docMk/>
          <pc:sldMk cId="527652577" sldId="2449"/>
        </pc:sldMkLst>
      </pc:sldChg>
      <pc:sldChg chg="modSp">
        <pc:chgData name="Bailey, Brittnay D (EED)" userId="21c444e3-823c-44a2-b05f-7ec6fa55f835" providerId="ADAL" clId="{39EDF6AC-3F42-469A-A8A2-E5F900E11FB1}" dt="2025-06-30T16:38:36.433" v="179" actId="2711"/>
        <pc:sldMkLst>
          <pc:docMk/>
          <pc:sldMk cId="3542282811" sldId="2453"/>
        </pc:sldMkLst>
        <pc:graphicFrameChg chg="mod">
          <ac:chgData name="Bailey, Brittnay D (EED)" userId="21c444e3-823c-44a2-b05f-7ec6fa55f835" providerId="ADAL" clId="{39EDF6AC-3F42-469A-A8A2-E5F900E11FB1}" dt="2025-06-30T16:38:36.433" v="179" actId="2711"/>
          <ac:graphicFrameMkLst>
            <pc:docMk/>
            <pc:sldMk cId="3542282811" sldId="2453"/>
            <ac:graphicFrameMk id="7" creationId="{DE690B0A-E142-2644-8FF3-4F773723999E}"/>
          </ac:graphicFrameMkLst>
        </pc:graphicFrameChg>
      </pc:sldChg>
      <pc:sldChg chg="modSp mod">
        <pc:chgData name="Bailey, Brittnay D (EED)" userId="21c444e3-823c-44a2-b05f-7ec6fa55f835" providerId="ADAL" clId="{39EDF6AC-3F42-469A-A8A2-E5F900E11FB1}" dt="2025-06-30T16:45:15.257" v="402" actId="14100"/>
        <pc:sldMkLst>
          <pc:docMk/>
          <pc:sldMk cId="1783798546" sldId="2454"/>
        </pc:sldMkLst>
      </pc:sldChg>
      <pc:sldChg chg="modSp mod">
        <pc:chgData name="Bailey, Brittnay D (EED)" userId="21c444e3-823c-44a2-b05f-7ec6fa55f835" providerId="ADAL" clId="{39EDF6AC-3F42-469A-A8A2-E5F900E11FB1}" dt="2025-06-30T16:49:15.462" v="433" actId="20577"/>
        <pc:sldMkLst>
          <pc:docMk/>
          <pc:sldMk cId="3630364203" sldId="2458"/>
        </pc:sldMkLst>
      </pc:sldChg>
      <pc:sldChg chg="modSp mod">
        <pc:chgData name="Bailey, Brittnay D (EED)" userId="21c444e3-823c-44a2-b05f-7ec6fa55f835" providerId="ADAL" clId="{39EDF6AC-3F42-469A-A8A2-E5F900E11FB1}" dt="2025-06-30T16:49:43.636" v="440" actId="1037"/>
        <pc:sldMkLst>
          <pc:docMk/>
          <pc:sldMk cId="684417378" sldId="2459"/>
        </pc:sldMkLst>
      </pc:sldChg>
      <pc:sldChg chg="modSp mod">
        <pc:chgData name="Bailey, Brittnay D (EED)" userId="21c444e3-823c-44a2-b05f-7ec6fa55f835" providerId="ADAL" clId="{39EDF6AC-3F42-469A-A8A2-E5F900E11FB1}" dt="2025-06-30T16:46:29.722" v="409" actId="1076"/>
        <pc:sldMkLst>
          <pc:docMk/>
          <pc:sldMk cId="868939331" sldId="2460"/>
        </pc:sldMkLst>
        <pc:graphicFrameChg chg="mod">
          <ac:chgData name="Bailey, Brittnay D (EED)" userId="21c444e3-823c-44a2-b05f-7ec6fa55f835" providerId="ADAL" clId="{39EDF6AC-3F42-469A-A8A2-E5F900E11FB1}" dt="2025-06-30T16:46:29.722" v="409" actId="1076"/>
          <ac:graphicFrameMkLst>
            <pc:docMk/>
            <pc:sldMk cId="868939331" sldId="2460"/>
            <ac:graphicFrameMk id="4" creationId="{37C61EC0-0136-ADA1-DBD4-F73E72ED53D8}"/>
          </ac:graphicFrameMkLst>
        </pc:graphicFrameChg>
      </pc:sldChg>
      <pc:sldChg chg="delSp modSp mod">
        <pc:chgData name="Bailey, Brittnay D (EED)" userId="21c444e3-823c-44a2-b05f-7ec6fa55f835" providerId="ADAL" clId="{39EDF6AC-3F42-469A-A8A2-E5F900E11FB1}" dt="2025-06-30T16:40:38.643" v="196" actId="1036"/>
        <pc:sldMkLst>
          <pc:docMk/>
          <pc:sldMk cId="3888866719" sldId="2461"/>
        </pc:sldMkLst>
      </pc:sldChg>
      <pc:sldChg chg="delSp modSp mod">
        <pc:chgData name="Bailey, Brittnay D (EED)" userId="21c444e3-823c-44a2-b05f-7ec6fa55f835" providerId="ADAL" clId="{39EDF6AC-3F42-469A-A8A2-E5F900E11FB1}" dt="2025-06-30T16:44:18.020" v="388" actId="1076"/>
        <pc:sldMkLst>
          <pc:docMk/>
          <pc:sldMk cId="2197254271" sldId="2465"/>
        </pc:sldMkLst>
      </pc:sldChg>
      <pc:sldChg chg="modSp mod">
        <pc:chgData name="Bailey, Brittnay D (EED)" userId="21c444e3-823c-44a2-b05f-7ec6fa55f835" providerId="ADAL" clId="{39EDF6AC-3F42-469A-A8A2-E5F900E11FB1}" dt="2025-06-30T16:51:17.338" v="452" actId="20577"/>
        <pc:sldMkLst>
          <pc:docMk/>
          <pc:sldMk cId="682413315" sldId="2472"/>
        </pc:sldMkLst>
      </pc:sldChg>
      <pc:sldChg chg="modSp">
        <pc:chgData name="Bailey, Brittnay D (EED)" userId="21c444e3-823c-44a2-b05f-7ec6fa55f835" providerId="ADAL" clId="{39EDF6AC-3F42-469A-A8A2-E5F900E11FB1}" dt="2025-06-30T16:59:18.937" v="473" actId="255"/>
        <pc:sldMkLst>
          <pc:docMk/>
          <pc:sldMk cId="1290769852" sldId="2473"/>
        </pc:sldMkLst>
        <pc:graphicFrameChg chg="mod">
          <ac:chgData name="Bailey, Brittnay D (EED)" userId="21c444e3-823c-44a2-b05f-7ec6fa55f835" providerId="ADAL" clId="{39EDF6AC-3F42-469A-A8A2-E5F900E11FB1}" dt="2025-06-30T16:59:18.937" v="473" actId="255"/>
          <ac:graphicFrameMkLst>
            <pc:docMk/>
            <pc:sldMk cId="1290769852" sldId="2473"/>
            <ac:graphicFrameMk id="7" creationId="{14765CF7-6A26-C1DF-64D3-FC025509F593}"/>
          </ac:graphicFrameMkLst>
        </pc:graphicFrameChg>
      </pc:sldChg>
      <pc:sldChg chg="modSp">
        <pc:chgData name="Bailey, Brittnay D (EED)" userId="21c444e3-823c-44a2-b05f-7ec6fa55f835" providerId="ADAL" clId="{39EDF6AC-3F42-469A-A8A2-E5F900E11FB1}" dt="2025-06-30T16:59:43.747" v="474" actId="255"/>
        <pc:sldMkLst>
          <pc:docMk/>
          <pc:sldMk cId="1667514083" sldId="2474"/>
        </pc:sldMkLst>
        <pc:graphicFrameChg chg="mod">
          <ac:chgData name="Bailey, Brittnay D (EED)" userId="21c444e3-823c-44a2-b05f-7ec6fa55f835" providerId="ADAL" clId="{39EDF6AC-3F42-469A-A8A2-E5F900E11FB1}" dt="2025-06-30T16:59:43.747" v="474" actId="255"/>
          <ac:graphicFrameMkLst>
            <pc:docMk/>
            <pc:sldMk cId="1667514083" sldId="2474"/>
            <ac:graphicFrameMk id="7" creationId="{8D2930D4-8498-FBFD-C6A5-CDB97581471C}"/>
          </ac:graphicFrameMkLst>
        </pc:graphicFrameChg>
      </pc:sldChg>
      <pc:sldChg chg="modSp">
        <pc:chgData name="Bailey, Brittnay D (EED)" userId="21c444e3-823c-44a2-b05f-7ec6fa55f835" providerId="ADAL" clId="{39EDF6AC-3F42-469A-A8A2-E5F900E11FB1}" dt="2025-06-30T16:59:09.049" v="472" actId="255"/>
        <pc:sldMkLst>
          <pc:docMk/>
          <pc:sldMk cId="3578918370" sldId="2475"/>
        </pc:sldMkLst>
        <pc:graphicFrameChg chg="mod">
          <ac:chgData name="Bailey, Brittnay D (EED)" userId="21c444e3-823c-44a2-b05f-7ec6fa55f835" providerId="ADAL" clId="{39EDF6AC-3F42-469A-A8A2-E5F900E11FB1}" dt="2025-06-30T16:59:09.049" v="472" actId="255"/>
          <ac:graphicFrameMkLst>
            <pc:docMk/>
            <pc:sldMk cId="3578918370" sldId="2475"/>
            <ac:graphicFrameMk id="7" creationId="{D467CBF1-7814-FDDB-9A3B-A873462130C2}"/>
          </ac:graphicFrameMkLst>
        </pc:graphicFrameChg>
      </pc:sldChg>
      <pc:sldChg chg="modSp">
        <pc:chgData name="Bailey, Brittnay D (EED)" userId="21c444e3-823c-44a2-b05f-7ec6fa55f835" providerId="ADAL" clId="{39EDF6AC-3F42-469A-A8A2-E5F900E11FB1}" dt="2025-06-30T16:59:54.592" v="475" actId="255"/>
        <pc:sldMkLst>
          <pc:docMk/>
          <pc:sldMk cId="463723832" sldId="2476"/>
        </pc:sldMkLst>
        <pc:graphicFrameChg chg="mod">
          <ac:chgData name="Bailey, Brittnay D (EED)" userId="21c444e3-823c-44a2-b05f-7ec6fa55f835" providerId="ADAL" clId="{39EDF6AC-3F42-469A-A8A2-E5F900E11FB1}" dt="2025-06-30T16:59:54.592" v="475" actId="255"/>
          <ac:graphicFrameMkLst>
            <pc:docMk/>
            <pc:sldMk cId="463723832" sldId="2476"/>
            <ac:graphicFrameMk id="7" creationId="{5EC58686-51C5-44EC-1CE3-D7AD2F0544DD}"/>
          </ac:graphicFrameMkLst>
        </pc:graphicFrameChg>
      </pc:sldChg>
      <pc:sldChg chg="modSp mod">
        <pc:chgData name="Bailey, Brittnay D (EED)" userId="21c444e3-823c-44a2-b05f-7ec6fa55f835" providerId="ADAL" clId="{39EDF6AC-3F42-469A-A8A2-E5F900E11FB1}" dt="2025-06-30T17:00:53.412" v="480" actId="255"/>
        <pc:sldMkLst>
          <pc:docMk/>
          <pc:sldMk cId="1629357097" sldId="2477"/>
        </pc:sldMkLst>
        <pc:graphicFrameChg chg="mod">
          <ac:chgData name="Bailey, Brittnay D (EED)" userId="21c444e3-823c-44a2-b05f-7ec6fa55f835" providerId="ADAL" clId="{39EDF6AC-3F42-469A-A8A2-E5F900E11FB1}" dt="2025-06-30T17:00:53.412" v="480" actId="255"/>
          <ac:graphicFrameMkLst>
            <pc:docMk/>
            <pc:sldMk cId="1629357097" sldId="2477"/>
            <ac:graphicFrameMk id="7" creationId="{AC498A7F-7888-10B9-B79A-2C045EFB4915}"/>
          </ac:graphicFrameMkLst>
        </pc:graphicFrameChg>
      </pc:sldChg>
    </pc:docChg>
  </pc:docChgLst>
  <pc:docChgLst>
    <pc:chgData name="Fishel, Sharon J (EED)" userId="aecf082c-1ae9-4f7b-8a4d-efee800471e2" providerId="ADAL" clId="{7F97AC78-F170-49EE-899D-CDF752BBA9AC}"/>
    <pc:docChg chg="undo custSel addSld delSld modSld modMainMaster">
      <pc:chgData name="Fishel, Sharon J (EED)" userId="aecf082c-1ae9-4f7b-8a4d-efee800471e2" providerId="ADAL" clId="{7F97AC78-F170-49EE-899D-CDF752BBA9AC}" dt="2025-07-16T18:57:47.975" v="415" actId="20577"/>
      <pc:docMkLst>
        <pc:docMk/>
      </pc:docMkLst>
      <pc:sldChg chg="modNotesTx">
        <pc:chgData name="Fishel, Sharon J (EED)" userId="aecf082c-1ae9-4f7b-8a4d-efee800471e2" providerId="ADAL" clId="{7F97AC78-F170-49EE-899D-CDF752BBA9AC}" dt="2025-07-14T23:57:18.952" v="155" actId="20577"/>
        <pc:sldMkLst>
          <pc:docMk/>
          <pc:sldMk cId="467145523" sldId="263"/>
        </pc:sldMkLst>
      </pc:sldChg>
      <pc:sldChg chg="modNotesTx">
        <pc:chgData name="Fishel, Sharon J (EED)" userId="aecf082c-1ae9-4f7b-8a4d-efee800471e2" providerId="ADAL" clId="{7F97AC78-F170-49EE-899D-CDF752BBA9AC}" dt="2025-07-14T23:57:34.187" v="210" actId="20577"/>
        <pc:sldMkLst>
          <pc:docMk/>
          <pc:sldMk cId="1412047682" sldId="264"/>
        </pc:sldMkLst>
      </pc:sldChg>
      <pc:sldChg chg="del">
        <pc:chgData name="Fishel, Sharon J (EED)" userId="aecf082c-1ae9-4f7b-8a4d-efee800471e2" providerId="ADAL" clId="{7F97AC78-F170-49EE-899D-CDF752BBA9AC}" dt="2025-07-14T22:24:39.828" v="55" actId="47"/>
        <pc:sldMkLst>
          <pc:docMk/>
          <pc:sldMk cId="2612038658" sldId="270"/>
        </pc:sldMkLst>
      </pc:sldChg>
      <pc:sldChg chg="modSp">
        <pc:chgData name="Fishel, Sharon J (EED)" userId="aecf082c-1ae9-4f7b-8a4d-efee800471e2" providerId="ADAL" clId="{7F97AC78-F170-49EE-899D-CDF752BBA9AC}" dt="2025-07-16T16:15:57.276" v="367" actId="255"/>
        <pc:sldMkLst>
          <pc:docMk/>
          <pc:sldMk cId="855527298" sldId="281"/>
        </pc:sldMkLst>
        <pc:graphicFrameChg chg="mod">
          <ac:chgData name="Fishel, Sharon J (EED)" userId="aecf082c-1ae9-4f7b-8a4d-efee800471e2" providerId="ADAL" clId="{7F97AC78-F170-49EE-899D-CDF752BBA9AC}" dt="2025-07-16T16:15:57.276" v="367" actId="255"/>
          <ac:graphicFrameMkLst>
            <pc:docMk/>
            <pc:sldMk cId="855527298" sldId="281"/>
            <ac:graphicFrameMk id="7" creationId="{D3C1C60A-9974-342F-A401-3B7D89FC7926}"/>
          </ac:graphicFrameMkLst>
        </pc:graphicFrameChg>
      </pc:sldChg>
      <pc:sldChg chg="modSp">
        <pc:chgData name="Fishel, Sharon J (EED)" userId="aecf082c-1ae9-4f7b-8a4d-efee800471e2" providerId="ADAL" clId="{7F97AC78-F170-49EE-899D-CDF752BBA9AC}" dt="2025-07-16T16:20:08.908" v="382" actId="255"/>
        <pc:sldMkLst>
          <pc:docMk/>
          <pc:sldMk cId="3151957037" sldId="282"/>
        </pc:sldMkLst>
        <pc:graphicFrameChg chg="mod">
          <ac:chgData name="Fishel, Sharon J (EED)" userId="aecf082c-1ae9-4f7b-8a4d-efee800471e2" providerId="ADAL" clId="{7F97AC78-F170-49EE-899D-CDF752BBA9AC}" dt="2025-07-16T16:20:08.908" v="382" actId="255"/>
          <ac:graphicFrameMkLst>
            <pc:docMk/>
            <pc:sldMk cId="3151957037" sldId="282"/>
            <ac:graphicFrameMk id="7" creationId="{00840D80-5C42-9182-BBD0-572C1062ED31}"/>
          </ac:graphicFrameMkLst>
        </pc:graphicFrameChg>
      </pc:sldChg>
      <pc:sldChg chg="modSp mod">
        <pc:chgData name="Fishel, Sharon J (EED)" userId="aecf082c-1ae9-4f7b-8a4d-efee800471e2" providerId="ADAL" clId="{7F97AC78-F170-49EE-899D-CDF752BBA9AC}" dt="2025-07-16T16:21:14.656" v="383" actId="6549"/>
        <pc:sldMkLst>
          <pc:docMk/>
          <pc:sldMk cId="2326726729" sldId="283"/>
        </pc:sldMkLst>
        <pc:spChg chg="mod">
          <ac:chgData name="Fishel, Sharon J (EED)" userId="aecf082c-1ae9-4f7b-8a4d-efee800471e2" providerId="ADAL" clId="{7F97AC78-F170-49EE-899D-CDF752BBA9AC}" dt="2025-07-16T16:21:14.656" v="383" actId="6549"/>
          <ac:spMkLst>
            <pc:docMk/>
            <pc:sldMk cId="2326726729" sldId="283"/>
            <ac:spMk id="2" creationId="{153FE66F-B572-E06D-40C0-C3A522D8D499}"/>
          </ac:spMkLst>
        </pc:spChg>
      </pc:sldChg>
      <pc:sldChg chg="del">
        <pc:chgData name="Fishel, Sharon J (EED)" userId="aecf082c-1ae9-4f7b-8a4d-efee800471e2" providerId="ADAL" clId="{7F97AC78-F170-49EE-899D-CDF752BBA9AC}" dt="2025-07-14T22:27:58.830" v="60" actId="47"/>
        <pc:sldMkLst>
          <pc:docMk/>
          <pc:sldMk cId="3464044923" sldId="284"/>
        </pc:sldMkLst>
      </pc:sldChg>
      <pc:sldChg chg="del">
        <pc:chgData name="Fishel, Sharon J (EED)" userId="aecf082c-1ae9-4f7b-8a4d-efee800471e2" providerId="ADAL" clId="{7F97AC78-F170-49EE-899D-CDF752BBA9AC}" dt="2025-07-14T22:27:24.154" v="57" actId="47"/>
        <pc:sldMkLst>
          <pc:docMk/>
          <pc:sldMk cId="443114877" sldId="285"/>
        </pc:sldMkLst>
      </pc:sldChg>
      <pc:sldChg chg="del">
        <pc:chgData name="Fishel, Sharon J (EED)" userId="aecf082c-1ae9-4f7b-8a4d-efee800471e2" providerId="ADAL" clId="{7F97AC78-F170-49EE-899D-CDF752BBA9AC}" dt="2025-07-14T22:28:36.758" v="66" actId="47"/>
        <pc:sldMkLst>
          <pc:docMk/>
          <pc:sldMk cId="527652577" sldId="2449"/>
        </pc:sldMkLst>
      </pc:sldChg>
      <pc:sldChg chg="del">
        <pc:chgData name="Fishel, Sharon J (EED)" userId="aecf082c-1ae9-4f7b-8a4d-efee800471e2" providerId="ADAL" clId="{7F97AC78-F170-49EE-899D-CDF752BBA9AC}" dt="2025-07-14T22:12:12.946" v="4" actId="47"/>
        <pc:sldMkLst>
          <pc:docMk/>
          <pc:sldMk cId="3038284417" sldId="2451"/>
        </pc:sldMkLst>
      </pc:sldChg>
      <pc:sldChg chg="del">
        <pc:chgData name="Fishel, Sharon J (EED)" userId="aecf082c-1ae9-4f7b-8a4d-efee800471e2" providerId="ADAL" clId="{7F97AC78-F170-49EE-899D-CDF752BBA9AC}" dt="2025-07-14T22:12:53.463" v="11" actId="47"/>
        <pc:sldMkLst>
          <pc:docMk/>
          <pc:sldMk cId="938086054" sldId="2452"/>
        </pc:sldMkLst>
      </pc:sldChg>
      <pc:sldChg chg="del">
        <pc:chgData name="Fishel, Sharon J (EED)" userId="aecf082c-1ae9-4f7b-8a4d-efee800471e2" providerId="ADAL" clId="{7F97AC78-F170-49EE-899D-CDF752BBA9AC}" dt="2025-07-16T00:31:56.748" v="211" actId="47"/>
        <pc:sldMkLst>
          <pc:docMk/>
          <pc:sldMk cId="3542282811" sldId="2453"/>
        </pc:sldMkLst>
      </pc:sldChg>
      <pc:sldChg chg="del">
        <pc:chgData name="Fishel, Sharon J (EED)" userId="aecf082c-1ae9-4f7b-8a4d-efee800471e2" providerId="ADAL" clId="{7F97AC78-F170-49EE-899D-CDF752BBA9AC}" dt="2025-07-14T22:24:08.277" v="50" actId="47"/>
        <pc:sldMkLst>
          <pc:docMk/>
          <pc:sldMk cId="684417378" sldId="2459"/>
        </pc:sldMkLst>
      </pc:sldChg>
      <pc:sldChg chg="del">
        <pc:chgData name="Fishel, Sharon J (EED)" userId="aecf082c-1ae9-4f7b-8a4d-efee800471e2" providerId="ADAL" clId="{7F97AC78-F170-49EE-899D-CDF752BBA9AC}" dt="2025-07-16T16:13:41.662" v="366" actId="47"/>
        <pc:sldMkLst>
          <pc:docMk/>
          <pc:sldMk cId="868939331" sldId="2460"/>
        </pc:sldMkLst>
      </pc:sldChg>
      <pc:sldChg chg="del">
        <pc:chgData name="Fishel, Sharon J (EED)" userId="aecf082c-1ae9-4f7b-8a4d-efee800471e2" providerId="ADAL" clId="{7F97AC78-F170-49EE-899D-CDF752BBA9AC}" dt="2025-07-14T22:14:04.870" v="18" actId="47"/>
        <pc:sldMkLst>
          <pc:docMk/>
          <pc:sldMk cId="3888866719" sldId="2461"/>
        </pc:sldMkLst>
      </pc:sldChg>
      <pc:sldChg chg="addSp delSp modSp add del">
        <pc:chgData name="Fishel, Sharon J (EED)" userId="aecf082c-1ae9-4f7b-8a4d-efee800471e2" providerId="ADAL" clId="{7F97AC78-F170-49EE-899D-CDF752BBA9AC}" dt="2025-07-16T16:49:53.207" v="412" actId="1076"/>
        <pc:sldMkLst>
          <pc:docMk/>
          <pc:sldMk cId="3747067485" sldId="2462"/>
        </pc:sldMkLst>
        <pc:picChg chg="del mod">
          <ac:chgData name="Fishel, Sharon J (EED)" userId="aecf082c-1ae9-4f7b-8a4d-efee800471e2" providerId="ADAL" clId="{7F97AC78-F170-49EE-899D-CDF752BBA9AC}" dt="2025-07-16T16:49:30.077" v="406" actId="478"/>
          <ac:picMkLst>
            <pc:docMk/>
            <pc:sldMk cId="3747067485" sldId="2462"/>
            <ac:picMk id="1027" creationId="{D5185085-D389-642F-BDB8-12FBA86BD713}"/>
          </ac:picMkLst>
        </pc:picChg>
        <pc:picChg chg="add mod">
          <ac:chgData name="Fishel, Sharon J (EED)" userId="aecf082c-1ae9-4f7b-8a4d-efee800471e2" providerId="ADAL" clId="{7F97AC78-F170-49EE-899D-CDF752BBA9AC}" dt="2025-07-16T16:49:53.207" v="412" actId="1076"/>
          <ac:picMkLst>
            <pc:docMk/>
            <pc:sldMk cId="3747067485" sldId="2462"/>
            <ac:picMk id="2050" creationId="{BE9298AE-EF96-4DEE-0EC1-86AED109154A}"/>
          </ac:picMkLst>
        </pc:picChg>
      </pc:sldChg>
      <pc:sldChg chg="del">
        <pc:chgData name="Fishel, Sharon J (EED)" userId="aecf082c-1ae9-4f7b-8a4d-efee800471e2" providerId="ADAL" clId="{7F97AC78-F170-49EE-899D-CDF752BBA9AC}" dt="2025-07-14T22:21:22.596" v="34" actId="47"/>
        <pc:sldMkLst>
          <pc:docMk/>
          <pc:sldMk cId="2197254271" sldId="2465"/>
        </pc:sldMkLst>
      </pc:sldChg>
      <pc:sldChg chg="del">
        <pc:chgData name="Fishel, Sharon J (EED)" userId="aecf082c-1ae9-4f7b-8a4d-efee800471e2" providerId="ADAL" clId="{7F97AC78-F170-49EE-899D-CDF752BBA9AC}" dt="2025-07-16T16:07:13.975" v="236" actId="47"/>
        <pc:sldMkLst>
          <pc:docMk/>
          <pc:sldMk cId="2726532059" sldId="2468"/>
        </pc:sldMkLst>
      </pc:sldChg>
      <pc:sldChg chg="modSp mod modNotesTx">
        <pc:chgData name="Fishel, Sharon J (EED)" userId="aecf082c-1ae9-4f7b-8a4d-efee800471e2" providerId="ADAL" clId="{7F97AC78-F170-49EE-899D-CDF752BBA9AC}" dt="2025-07-16T16:07:59.972" v="329" actId="20577"/>
        <pc:sldMkLst>
          <pc:docMk/>
          <pc:sldMk cId="766250196" sldId="2469"/>
        </pc:sldMkLst>
        <pc:spChg chg="mod">
          <ac:chgData name="Fishel, Sharon J (EED)" userId="aecf082c-1ae9-4f7b-8a4d-efee800471e2" providerId="ADAL" clId="{7F97AC78-F170-49EE-899D-CDF752BBA9AC}" dt="2025-07-14T22:28:04.682" v="61" actId="14100"/>
          <ac:spMkLst>
            <pc:docMk/>
            <pc:sldMk cId="766250196" sldId="2469"/>
            <ac:spMk id="2" creationId="{743BD70D-0DEC-A850-1D77-F7212D82914C}"/>
          </ac:spMkLst>
        </pc:spChg>
        <pc:spChg chg="mod">
          <ac:chgData name="Fishel, Sharon J (EED)" userId="aecf082c-1ae9-4f7b-8a4d-efee800471e2" providerId="ADAL" clId="{7F97AC78-F170-49EE-899D-CDF752BBA9AC}" dt="2025-07-14T22:32:05.037" v="116" actId="20577"/>
          <ac:spMkLst>
            <pc:docMk/>
            <pc:sldMk cId="766250196" sldId="2469"/>
            <ac:spMk id="3" creationId="{A3B48B9A-C3D9-6096-8129-7DAF99CF94AF}"/>
          </ac:spMkLst>
        </pc:spChg>
      </pc:sldChg>
      <pc:sldChg chg="del">
        <pc:chgData name="Fishel, Sharon J (EED)" userId="aecf082c-1ae9-4f7b-8a4d-efee800471e2" providerId="ADAL" clId="{7F97AC78-F170-49EE-899D-CDF752BBA9AC}" dt="2025-07-14T22:18:57.548" v="19" actId="47"/>
        <pc:sldMkLst>
          <pc:docMk/>
          <pc:sldMk cId="3481044112" sldId="2471"/>
        </pc:sldMkLst>
      </pc:sldChg>
      <pc:sldChg chg="modSp add mod modClrScheme chgLayout">
        <pc:chgData name="Fishel, Sharon J (EED)" userId="aecf082c-1ae9-4f7b-8a4d-efee800471e2" providerId="ADAL" clId="{7F97AC78-F170-49EE-899D-CDF752BBA9AC}" dt="2025-07-16T00:32:16.399" v="212" actId="255"/>
        <pc:sldMkLst>
          <pc:docMk/>
          <pc:sldMk cId="2978236498" sldId="2472"/>
        </pc:sldMkLst>
        <pc:spChg chg="mod ord">
          <ac:chgData name="Fishel, Sharon J (EED)" userId="aecf082c-1ae9-4f7b-8a4d-efee800471e2" providerId="ADAL" clId="{7F97AC78-F170-49EE-899D-CDF752BBA9AC}" dt="2025-07-14T22:13:50.800" v="17" actId="700"/>
          <ac:spMkLst>
            <pc:docMk/>
            <pc:sldMk cId="2978236498" sldId="2472"/>
            <ac:spMk id="2" creationId="{D98C93B7-CDD1-7C49-D92F-2D81EF634B8A}"/>
          </ac:spMkLst>
        </pc:spChg>
        <pc:graphicFrameChg chg="mod">
          <ac:chgData name="Fishel, Sharon J (EED)" userId="aecf082c-1ae9-4f7b-8a4d-efee800471e2" providerId="ADAL" clId="{7F97AC78-F170-49EE-899D-CDF752BBA9AC}" dt="2025-07-16T00:32:16.399" v="212" actId="255"/>
          <ac:graphicFrameMkLst>
            <pc:docMk/>
            <pc:sldMk cId="2978236498" sldId="2472"/>
            <ac:graphicFrameMk id="4" creationId="{1CF6008C-BF92-BC22-DF82-A3F62411D009}"/>
          </ac:graphicFrameMkLst>
        </pc:graphicFrameChg>
      </pc:sldChg>
      <pc:sldChg chg="modSp">
        <pc:chgData name="Fishel, Sharon J (EED)" userId="aecf082c-1ae9-4f7b-8a4d-efee800471e2" providerId="ADAL" clId="{7F97AC78-F170-49EE-899D-CDF752BBA9AC}" dt="2025-07-16T16:19:06.606" v="379"/>
        <pc:sldMkLst>
          <pc:docMk/>
          <pc:sldMk cId="1290769852" sldId="2473"/>
        </pc:sldMkLst>
        <pc:graphicFrameChg chg="mod">
          <ac:chgData name="Fishel, Sharon J (EED)" userId="aecf082c-1ae9-4f7b-8a4d-efee800471e2" providerId="ADAL" clId="{7F97AC78-F170-49EE-899D-CDF752BBA9AC}" dt="2025-07-16T16:19:06.606" v="379"/>
          <ac:graphicFrameMkLst>
            <pc:docMk/>
            <pc:sldMk cId="1290769852" sldId="2473"/>
            <ac:graphicFrameMk id="7" creationId="{14765CF7-6A26-C1DF-64D3-FC025509F593}"/>
          </ac:graphicFrameMkLst>
        </pc:graphicFrameChg>
      </pc:sldChg>
      <pc:sldChg chg="modSp mod">
        <pc:chgData name="Fishel, Sharon J (EED)" userId="aecf082c-1ae9-4f7b-8a4d-efee800471e2" providerId="ADAL" clId="{7F97AC78-F170-49EE-899D-CDF752BBA9AC}" dt="2025-07-16T16:21:25.169" v="384" actId="6549"/>
        <pc:sldMkLst>
          <pc:docMk/>
          <pc:sldMk cId="1667514083" sldId="2474"/>
        </pc:sldMkLst>
        <pc:spChg chg="mod">
          <ac:chgData name="Fishel, Sharon J (EED)" userId="aecf082c-1ae9-4f7b-8a4d-efee800471e2" providerId="ADAL" clId="{7F97AC78-F170-49EE-899D-CDF752BBA9AC}" dt="2025-07-16T16:21:25.169" v="384" actId="6549"/>
          <ac:spMkLst>
            <pc:docMk/>
            <pc:sldMk cId="1667514083" sldId="2474"/>
            <ac:spMk id="2" creationId="{8F19D39A-3DF4-BB77-786B-6D7E5B27C1D1}"/>
          </ac:spMkLst>
        </pc:spChg>
        <pc:graphicFrameChg chg="mod">
          <ac:chgData name="Fishel, Sharon J (EED)" userId="aecf082c-1ae9-4f7b-8a4d-efee800471e2" providerId="ADAL" clId="{7F97AC78-F170-49EE-899D-CDF752BBA9AC}" dt="2025-07-16T16:16:40.058" v="371"/>
          <ac:graphicFrameMkLst>
            <pc:docMk/>
            <pc:sldMk cId="1667514083" sldId="2474"/>
            <ac:graphicFrameMk id="7" creationId="{8D2930D4-8498-FBFD-C6A5-CDB97581471C}"/>
          </ac:graphicFrameMkLst>
        </pc:graphicFrameChg>
      </pc:sldChg>
      <pc:sldChg chg="modSp mod">
        <pc:chgData name="Fishel, Sharon J (EED)" userId="aecf082c-1ae9-4f7b-8a4d-efee800471e2" providerId="ADAL" clId="{7F97AC78-F170-49EE-899D-CDF752BBA9AC}" dt="2025-07-16T16:21:35.595" v="385" actId="6549"/>
        <pc:sldMkLst>
          <pc:docMk/>
          <pc:sldMk cId="463723832" sldId="2476"/>
        </pc:sldMkLst>
        <pc:spChg chg="mod">
          <ac:chgData name="Fishel, Sharon J (EED)" userId="aecf082c-1ae9-4f7b-8a4d-efee800471e2" providerId="ADAL" clId="{7F97AC78-F170-49EE-899D-CDF752BBA9AC}" dt="2025-07-16T16:21:35.595" v="385" actId="6549"/>
          <ac:spMkLst>
            <pc:docMk/>
            <pc:sldMk cId="463723832" sldId="2476"/>
            <ac:spMk id="2" creationId="{A8A54465-AE2A-B01D-94FB-4C1F6E070BD4}"/>
          </ac:spMkLst>
        </pc:spChg>
      </pc:sldChg>
      <pc:sldChg chg="modSp mod">
        <pc:chgData name="Fishel, Sharon J (EED)" userId="aecf082c-1ae9-4f7b-8a4d-efee800471e2" providerId="ADAL" clId="{7F97AC78-F170-49EE-899D-CDF752BBA9AC}" dt="2025-07-16T16:21:42.908" v="386" actId="6549"/>
        <pc:sldMkLst>
          <pc:docMk/>
          <pc:sldMk cId="1629357097" sldId="2477"/>
        </pc:sldMkLst>
        <pc:spChg chg="mod">
          <ac:chgData name="Fishel, Sharon J (EED)" userId="aecf082c-1ae9-4f7b-8a4d-efee800471e2" providerId="ADAL" clId="{7F97AC78-F170-49EE-899D-CDF752BBA9AC}" dt="2025-07-16T16:21:42.908" v="386" actId="6549"/>
          <ac:spMkLst>
            <pc:docMk/>
            <pc:sldMk cId="1629357097" sldId="2477"/>
            <ac:spMk id="2" creationId="{C52D5E1E-0A53-5D63-7816-248C8AF112E9}"/>
          </ac:spMkLst>
        </pc:spChg>
      </pc:sldChg>
      <pc:sldChg chg="delSp modSp add mod modClrScheme chgLayout">
        <pc:chgData name="Fishel, Sharon J (EED)" userId="aecf082c-1ae9-4f7b-8a4d-efee800471e2" providerId="ADAL" clId="{7F97AC78-F170-49EE-899D-CDF752BBA9AC}" dt="2025-07-14T22:22:53.265" v="41" actId="1076"/>
        <pc:sldMkLst>
          <pc:docMk/>
          <pc:sldMk cId="2849435959" sldId="2478"/>
        </pc:sldMkLst>
        <pc:spChg chg="mod ord">
          <ac:chgData name="Fishel, Sharon J (EED)" userId="aecf082c-1ae9-4f7b-8a4d-efee800471e2" providerId="ADAL" clId="{7F97AC78-F170-49EE-899D-CDF752BBA9AC}" dt="2025-07-14T22:22:12.135" v="38" actId="14100"/>
          <ac:spMkLst>
            <pc:docMk/>
            <pc:sldMk cId="2849435959" sldId="2478"/>
            <ac:spMk id="2" creationId="{B4C4ABD9-DEDE-BF7A-10E1-C3F75406AAC4}"/>
          </ac:spMkLst>
        </pc:spChg>
        <pc:spChg chg="mod">
          <ac:chgData name="Fishel, Sharon J (EED)" userId="aecf082c-1ae9-4f7b-8a4d-efee800471e2" providerId="ADAL" clId="{7F97AC78-F170-49EE-899D-CDF752BBA9AC}" dt="2025-07-14T22:22:41.236" v="39" actId="1076"/>
          <ac:spMkLst>
            <pc:docMk/>
            <pc:sldMk cId="2849435959" sldId="2478"/>
            <ac:spMk id="4" creationId="{B2BE46ED-E1DC-4D26-CCA5-491CF0191A9A}"/>
          </ac:spMkLst>
        </pc:spChg>
        <pc:grpChg chg="mod">
          <ac:chgData name="Fishel, Sharon J (EED)" userId="aecf082c-1ae9-4f7b-8a4d-efee800471e2" providerId="ADAL" clId="{7F97AC78-F170-49EE-899D-CDF752BBA9AC}" dt="2025-07-14T22:22:53.265" v="41" actId="1076"/>
          <ac:grpSpMkLst>
            <pc:docMk/>
            <pc:sldMk cId="2849435959" sldId="2478"/>
            <ac:grpSpMk id="7" creationId="{CD4BE095-9FE9-78B4-D42A-B97FCF04C0B0}"/>
          </ac:grpSpMkLst>
        </pc:grpChg>
        <pc:graphicFrameChg chg="mod ord">
          <ac:chgData name="Fishel, Sharon J (EED)" userId="aecf082c-1ae9-4f7b-8a4d-efee800471e2" providerId="ADAL" clId="{7F97AC78-F170-49EE-899D-CDF752BBA9AC}" dt="2025-07-14T22:22:41.236" v="39" actId="1076"/>
          <ac:graphicFrameMkLst>
            <pc:docMk/>
            <pc:sldMk cId="2849435959" sldId="2478"/>
            <ac:graphicFrameMk id="5" creationId="{AAA5A5B9-D14B-4BD1-416D-268B85EA069E}"/>
          </ac:graphicFrameMkLst>
        </pc:graphicFrameChg>
      </pc:sldChg>
      <pc:sldChg chg="modSp add mod modClrScheme chgLayout">
        <pc:chgData name="Fishel, Sharon J (EED)" userId="aecf082c-1ae9-4f7b-8a4d-efee800471e2" providerId="ADAL" clId="{7F97AC78-F170-49EE-899D-CDF752BBA9AC}" dt="2025-07-14T22:23:47.299" v="47" actId="1076"/>
        <pc:sldMkLst>
          <pc:docMk/>
          <pc:sldMk cId="1424980233" sldId="2480"/>
        </pc:sldMkLst>
        <pc:spChg chg="mod ord">
          <ac:chgData name="Fishel, Sharon J (EED)" userId="aecf082c-1ae9-4f7b-8a4d-efee800471e2" providerId="ADAL" clId="{7F97AC78-F170-49EE-899D-CDF752BBA9AC}" dt="2025-07-14T22:23:37.364" v="45" actId="1076"/>
          <ac:spMkLst>
            <pc:docMk/>
            <pc:sldMk cId="1424980233" sldId="2480"/>
            <ac:spMk id="2" creationId="{D04E2617-76E0-0EE4-E849-CCAFAD0557EF}"/>
          </ac:spMkLst>
        </pc:spChg>
        <pc:spChg chg="mod">
          <ac:chgData name="Fishel, Sharon J (EED)" userId="aecf082c-1ae9-4f7b-8a4d-efee800471e2" providerId="ADAL" clId="{7F97AC78-F170-49EE-899D-CDF752BBA9AC}" dt="2025-07-14T22:23:41.262" v="46" actId="1076"/>
          <ac:spMkLst>
            <pc:docMk/>
            <pc:sldMk cId="1424980233" sldId="2480"/>
            <ac:spMk id="13" creationId="{6DD48130-FDBC-6A0F-9EC6-14A7D45D6BE3}"/>
          </ac:spMkLst>
        </pc:spChg>
        <pc:grpChg chg="mod">
          <ac:chgData name="Fishel, Sharon J (EED)" userId="aecf082c-1ae9-4f7b-8a4d-efee800471e2" providerId="ADAL" clId="{7F97AC78-F170-49EE-899D-CDF752BBA9AC}" dt="2025-07-14T22:23:47.299" v="47" actId="1076"/>
          <ac:grpSpMkLst>
            <pc:docMk/>
            <pc:sldMk cId="1424980233" sldId="2480"/>
            <ac:grpSpMk id="12" creationId="{DB29B8CC-15BD-7E11-93B8-2C76C192C61B}"/>
          </ac:grpSpMkLst>
        </pc:grpChg>
      </pc:sldChg>
      <pc:sldChg chg="add">
        <pc:chgData name="Fishel, Sharon J (EED)" userId="aecf082c-1ae9-4f7b-8a4d-efee800471e2" providerId="ADAL" clId="{7F97AC78-F170-49EE-899D-CDF752BBA9AC}" dt="2025-07-14T22:24:05.431" v="49"/>
        <pc:sldMkLst>
          <pc:docMk/>
          <pc:sldMk cId="3822651474" sldId="2481"/>
        </pc:sldMkLst>
      </pc:sldChg>
      <pc:sldChg chg="del">
        <pc:chgData name="Fishel, Sharon J (EED)" userId="aecf082c-1ae9-4f7b-8a4d-efee800471e2" providerId="ADAL" clId="{7F97AC78-F170-49EE-899D-CDF752BBA9AC}" dt="2025-07-14T22:24:25.891" v="54" actId="47"/>
        <pc:sldMkLst>
          <pc:docMk/>
          <pc:sldMk cId="1298520502" sldId="2493"/>
        </pc:sldMkLst>
      </pc:sldChg>
      <pc:sldChg chg="del">
        <pc:chgData name="Fishel, Sharon J (EED)" userId="aecf082c-1ae9-4f7b-8a4d-efee800471e2" providerId="ADAL" clId="{7F97AC78-F170-49EE-899D-CDF752BBA9AC}" dt="2025-07-14T22:20:05.921" v="25" actId="47"/>
        <pc:sldMkLst>
          <pc:docMk/>
          <pc:sldMk cId="1420800851" sldId="2494"/>
        </pc:sldMkLst>
      </pc:sldChg>
      <pc:sldChg chg="del">
        <pc:chgData name="Fishel, Sharon J (EED)" userId="aecf082c-1ae9-4f7b-8a4d-efee800471e2" providerId="ADAL" clId="{7F97AC78-F170-49EE-899D-CDF752BBA9AC}" dt="2025-07-14T22:23:00.960" v="42" actId="47"/>
        <pc:sldMkLst>
          <pc:docMk/>
          <pc:sldMk cId="1855324384" sldId="2495"/>
        </pc:sldMkLst>
      </pc:sldChg>
      <pc:sldChg chg="del">
        <pc:chgData name="Fishel, Sharon J (EED)" userId="aecf082c-1ae9-4f7b-8a4d-efee800471e2" providerId="ADAL" clId="{7F97AC78-F170-49EE-899D-CDF752BBA9AC}" dt="2025-07-14T22:23:53.617" v="48" actId="47"/>
        <pc:sldMkLst>
          <pc:docMk/>
          <pc:sldMk cId="4267451442" sldId="2496"/>
        </pc:sldMkLst>
      </pc:sldChg>
      <pc:sldChg chg="del">
        <pc:chgData name="Fishel, Sharon J (EED)" userId="aecf082c-1ae9-4f7b-8a4d-efee800471e2" providerId="ADAL" clId="{7F97AC78-F170-49EE-899D-CDF752BBA9AC}" dt="2025-07-16T16:07:16.844" v="237" actId="47"/>
        <pc:sldMkLst>
          <pc:docMk/>
          <pc:sldMk cId="2742432250" sldId="2497"/>
        </pc:sldMkLst>
      </pc:sldChg>
      <pc:sldChg chg="modSp add mod">
        <pc:chgData name="Fishel, Sharon J (EED)" userId="aecf082c-1ae9-4f7b-8a4d-efee800471e2" providerId="ADAL" clId="{7F97AC78-F170-49EE-899D-CDF752BBA9AC}" dt="2025-07-14T22:12:08.481" v="3" actId="14100"/>
        <pc:sldMkLst>
          <pc:docMk/>
          <pc:sldMk cId="4017936964" sldId="2498"/>
        </pc:sldMkLst>
        <pc:spChg chg="mod">
          <ac:chgData name="Fishel, Sharon J (EED)" userId="aecf082c-1ae9-4f7b-8a4d-efee800471e2" providerId="ADAL" clId="{7F97AC78-F170-49EE-899D-CDF752BBA9AC}" dt="2025-07-14T22:12:01.907" v="1" actId="27636"/>
          <ac:spMkLst>
            <pc:docMk/>
            <pc:sldMk cId="4017936964" sldId="2498"/>
            <ac:spMk id="2" creationId="{DE790855-37DE-B91B-C83D-26E4DA952875}"/>
          </ac:spMkLst>
        </pc:spChg>
        <pc:spChg chg="mod">
          <ac:chgData name="Fishel, Sharon J (EED)" userId="aecf082c-1ae9-4f7b-8a4d-efee800471e2" providerId="ADAL" clId="{7F97AC78-F170-49EE-899D-CDF752BBA9AC}" dt="2025-07-14T22:12:01.907" v="2" actId="27636"/>
          <ac:spMkLst>
            <pc:docMk/>
            <pc:sldMk cId="4017936964" sldId="2498"/>
            <ac:spMk id="54" creationId="{C2E2C8C7-6578-8E1A-A6FD-6EE2711697FD}"/>
          </ac:spMkLst>
        </pc:spChg>
        <pc:picChg chg="mod">
          <ac:chgData name="Fishel, Sharon J (EED)" userId="aecf082c-1ae9-4f7b-8a4d-efee800471e2" providerId="ADAL" clId="{7F97AC78-F170-49EE-899D-CDF752BBA9AC}" dt="2025-07-14T22:12:08.481" v="3" actId="14100"/>
          <ac:picMkLst>
            <pc:docMk/>
            <pc:sldMk cId="4017936964" sldId="2498"/>
            <ac:picMk id="3" creationId="{94953032-A344-ECC5-8696-587AED269CD5}"/>
          </ac:picMkLst>
        </pc:picChg>
      </pc:sldChg>
      <pc:sldChg chg="modSp add mod">
        <pc:chgData name="Fishel, Sharon J (EED)" userId="aecf082c-1ae9-4f7b-8a4d-efee800471e2" providerId="ADAL" clId="{7F97AC78-F170-49EE-899D-CDF752BBA9AC}" dt="2025-07-14T22:12:50.684" v="10" actId="1076"/>
        <pc:sldMkLst>
          <pc:docMk/>
          <pc:sldMk cId="3651118833" sldId="2499"/>
        </pc:sldMkLst>
        <pc:spChg chg="mod">
          <ac:chgData name="Fishel, Sharon J (EED)" userId="aecf082c-1ae9-4f7b-8a4d-efee800471e2" providerId="ADAL" clId="{7F97AC78-F170-49EE-899D-CDF752BBA9AC}" dt="2025-07-14T22:12:42.140" v="8" actId="1076"/>
          <ac:spMkLst>
            <pc:docMk/>
            <pc:sldMk cId="3651118833" sldId="2499"/>
            <ac:spMk id="12" creationId="{31237891-CD8E-434F-9F35-38F10D1FB293}"/>
          </ac:spMkLst>
        </pc:spChg>
        <pc:spChg chg="mod">
          <ac:chgData name="Fishel, Sharon J (EED)" userId="aecf082c-1ae9-4f7b-8a4d-efee800471e2" providerId="ADAL" clId="{7F97AC78-F170-49EE-899D-CDF752BBA9AC}" dt="2025-07-14T22:12:35.714" v="7" actId="1076"/>
          <ac:spMkLst>
            <pc:docMk/>
            <pc:sldMk cId="3651118833" sldId="2499"/>
            <ac:spMk id="14" creationId="{2B8D6603-7E2E-ACAC-235C-977C88AACA02}"/>
          </ac:spMkLst>
        </pc:spChg>
        <pc:picChg chg="mod">
          <ac:chgData name="Fishel, Sharon J (EED)" userId="aecf082c-1ae9-4f7b-8a4d-efee800471e2" providerId="ADAL" clId="{7F97AC78-F170-49EE-899D-CDF752BBA9AC}" dt="2025-07-14T22:12:50.684" v="10" actId="1076"/>
          <ac:picMkLst>
            <pc:docMk/>
            <pc:sldMk cId="3651118833" sldId="2499"/>
            <ac:picMk id="4" creationId="{95783FC2-8695-746A-5FA8-112A914B2F02}"/>
          </ac:picMkLst>
        </pc:picChg>
      </pc:sldChg>
      <pc:sldChg chg="addSp delSp modSp add mod modNotesTx">
        <pc:chgData name="Fishel, Sharon J (EED)" userId="aecf082c-1ae9-4f7b-8a4d-efee800471e2" providerId="ADAL" clId="{7F97AC78-F170-49EE-899D-CDF752BBA9AC}" dt="2025-07-16T18:57:47.975" v="415" actId="20577"/>
        <pc:sldMkLst>
          <pc:docMk/>
          <pc:sldMk cId="3428474119" sldId="2502"/>
        </pc:sldMkLst>
        <pc:spChg chg="mod">
          <ac:chgData name="Fishel, Sharon J (EED)" userId="aecf082c-1ae9-4f7b-8a4d-efee800471e2" providerId="ADAL" clId="{7F97AC78-F170-49EE-899D-CDF752BBA9AC}" dt="2025-07-16T16:47:54.516" v="400" actId="14100"/>
          <ac:spMkLst>
            <pc:docMk/>
            <pc:sldMk cId="3428474119" sldId="2502"/>
            <ac:spMk id="3" creationId="{5D299508-E3C9-12D1-69BE-1A9EF9D0EFB6}"/>
          </ac:spMkLst>
        </pc:spChg>
        <pc:spChg chg="add del mod">
          <ac:chgData name="Fishel, Sharon J (EED)" userId="aecf082c-1ae9-4f7b-8a4d-efee800471e2" providerId="ADAL" clId="{7F97AC78-F170-49EE-899D-CDF752BBA9AC}" dt="2025-07-16T16:24:10.755" v="387" actId="478"/>
          <ac:spMkLst>
            <pc:docMk/>
            <pc:sldMk cId="3428474119" sldId="2502"/>
            <ac:spMk id="5" creationId="{889472A9-7428-4FF0-0B86-7FA84EDF573E}"/>
          </ac:spMkLst>
        </pc:spChg>
        <pc:spChg chg="mod">
          <ac:chgData name="Fishel, Sharon J (EED)" userId="aecf082c-1ae9-4f7b-8a4d-efee800471e2" providerId="ADAL" clId="{7F97AC78-F170-49EE-899D-CDF752BBA9AC}" dt="2025-07-16T16:48:14.093" v="402" actId="1076"/>
          <ac:spMkLst>
            <pc:docMk/>
            <pc:sldMk cId="3428474119" sldId="2502"/>
            <ac:spMk id="6" creationId="{A81F1D72-685B-23CB-53BD-D2430861357F}"/>
          </ac:spMkLst>
        </pc:spChg>
        <pc:graphicFrameChg chg="del mod">
          <ac:chgData name="Fishel, Sharon J (EED)" userId="aecf082c-1ae9-4f7b-8a4d-efee800471e2" providerId="ADAL" clId="{7F97AC78-F170-49EE-899D-CDF752BBA9AC}" dt="2025-07-16T00:33:21.317" v="214" actId="478"/>
          <ac:graphicFrameMkLst>
            <pc:docMk/>
            <pc:sldMk cId="3428474119" sldId="2502"/>
            <ac:graphicFrameMk id="9" creationId="{A72A8E5F-FA7C-0B51-A776-9A4C0DC79A63}"/>
          </ac:graphicFrameMkLst>
        </pc:graphicFrameChg>
        <pc:picChg chg="add del mod">
          <ac:chgData name="Fishel, Sharon J (EED)" userId="aecf082c-1ae9-4f7b-8a4d-efee800471e2" providerId="ADAL" clId="{7F97AC78-F170-49EE-899D-CDF752BBA9AC}" dt="2025-07-16T16:46:53.615" v="388" actId="478"/>
          <ac:picMkLst>
            <pc:docMk/>
            <pc:sldMk cId="3428474119" sldId="2502"/>
            <ac:picMk id="8" creationId="{A43593B4-0190-01B9-4EC5-338FC3AD6B28}"/>
          </ac:picMkLst>
        </pc:picChg>
        <pc:picChg chg="add mod">
          <ac:chgData name="Fishel, Sharon J (EED)" userId="aecf082c-1ae9-4f7b-8a4d-efee800471e2" providerId="ADAL" clId="{7F97AC78-F170-49EE-899D-CDF752BBA9AC}" dt="2025-07-16T16:47:39.225" v="396" actId="14100"/>
          <ac:picMkLst>
            <pc:docMk/>
            <pc:sldMk cId="3428474119" sldId="2502"/>
            <ac:picMk id="1026" creationId="{0D900F95-9E6D-99D8-9978-647064260776}"/>
          </ac:picMkLst>
        </pc:picChg>
      </pc:sldChg>
      <pc:sldChg chg="modSp add mod modNotesTx">
        <pc:chgData name="Fishel, Sharon J (EED)" userId="aecf082c-1ae9-4f7b-8a4d-efee800471e2" providerId="ADAL" clId="{7F97AC78-F170-49EE-899D-CDF752BBA9AC}" dt="2025-07-16T00:37:35.740" v="220" actId="20577"/>
        <pc:sldMkLst>
          <pc:docMk/>
          <pc:sldMk cId="1936891944" sldId="2503"/>
        </pc:sldMkLst>
        <pc:spChg chg="mod">
          <ac:chgData name="Fishel, Sharon J (EED)" userId="aecf082c-1ae9-4f7b-8a4d-efee800471e2" providerId="ADAL" clId="{7F97AC78-F170-49EE-899D-CDF752BBA9AC}" dt="2025-07-14T22:19:46.914" v="21" actId="27636"/>
          <ac:spMkLst>
            <pc:docMk/>
            <pc:sldMk cId="1936891944" sldId="2503"/>
            <ac:spMk id="2" creationId="{87FFEB86-9856-70CE-2730-62068E8E32EC}"/>
          </ac:spMkLst>
        </pc:spChg>
        <pc:spChg chg="mod">
          <ac:chgData name="Fishel, Sharon J (EED)" userId="aecf082c-1ae9-4f7b-8a4d-efee800471e2" providerId="ADAL" clId="{7F97AC78-F170-49EE-899D-CDF752BBA9AC}" dt="2025-07-16T00:36:57.087" v="218" actId="15"/>
          <ac:spMkLst>
            <pc:docMk/>
            <pc:sldMk cId="1936891944" sldId="2503"/>
            <ac:spMk id="3" creationId="{C9AC06E0-2AE0-7EBD-25EF-52F2FCA70DD6}"/>
          </ac:spMkLst>
        </pc:spChg>
        <pc:spChg chg="mod">
          <ac:chgData name="Fishel, Sharon J (EED)" userId="aecf082c-1ae9-4f7b-8a4d-efee800471e2" providerId="ADAL" clId="{7F97AC78-F170-49EE-899D-CDF752BBA9AC}" dt="2025-07-14T22:19:59.995" v="24" actId="1076"/>
          <ac:spMkLst>
            <pc:docMk/>
            <pc:sldMk cId="1936891944" sldId="2503"/>
            <ac:spMk id="4" creationId="{091DC92A-72BE-540A-917F-4294FB5C8CA9}"/>
          </ac:spMkLst>
        </pc:spChg>
      </pc:sldChg>
      <pc:sldChg chg="modSp add mod">
        <pc:chgData name="Fishel, Sharon J (EED)" userId="aecf082c-1ae9-4f7b-8a4d-efee800471e2" providerId="ADAL" clId="{7F97AC78-F170-49EE-899D-CDF752BBA9AC}" dt="2025-07-14T22:24:21.122" v="53" actId="27636"/>
        <pc:sldMkLst>
          <pc:docMk/>
          <pc:sldMk cId="1640994892" sldId="2504"/>
        </pc:sldMkLst>
        <pc:spChg chg="mod">
          <ac:chgData name="Fishel, Sharon J (EED)" userId="aecf082c-1ae9-4f7b-8a4d-efee800471e2" providerId="ADAL" clId="{7F97AC78-F170-49EE-899D-CDF752BBA9AC}" dt="2025-07-14T22:24:21.122" v="52" actId="27636"/>
          <ac:spMkLst>
            <pc:docMk/>
            <pc:sldMk cId="1640994892" sldId="2504"/>
            <ac:spMk id="2" creationId="{FA983B2F-DA8D-AE14-B982-B8E39BF7500C}"/>
          </ac:spMkLst>
        </pc:spChg>
        <pc:spChg chg="mod">
          <ac:chgData name="Fishel, Sharon J (EED)" userId="aecf082c-1ae9-4f7b-8a4d-efee800471e2" providerId="ADAL" clId="{7F97AC78-F170-49EE-899D-CDF752BBA9AC}" dt="2025-07-14T22:24:21.122" v="53" actId="27636"/>
          <ac:spMkLst>
            <pc:docMk/>
            <pc:sldMk cId="1640994892" sldId="2504"/>
            <ac:spMk id="3" creationId="{62E58DD4-3308-DF33-2506-3B8A4AC3F057}"/>
          </ac:spMkLst>
        </pc:spChg>
      </pc:sldChg>
      <pc:sldChg chg="add">
        <pc:chgData name="Fishel, Sharon J (EED)" userId="aecf082c-1ae9-4f7b-8a4d-efee800471e2" providerId="ADAL" clId="{7F97AC78-F170-49EE-899D-CDF752BBA9AC}" dt="2025-07-14T22:27:19.045" v="56"/>
        <pc:sldMkLst>
          <pc:docMk/>
          <pc:sldMk cId="148838834" sldId="2505"/>
        </pc:sldMkLst>
      </pc:sldChg>
      <pc:sldChg chg="modSp add mod">
        <pc:chgData name="Fishel, Sharon J (EED)" userId="aecf082c-1ae9-4f7b-8a4d-efee800471e2" providerId="ADAL" clId="{7F97AC78-F170-49EE-899D-CDF752BBA9AC}" dt="2025-07-14T22:27:54.361" v="59" actId="1076"/>
        <pc:sldMkLst>
          <pc:docMk/>
          <pc:sldMk cId="2202012949" sldId="2506"/>
        </pc:sldMkLst>
        <pc:picChg chg="mod">
          <ac:chgData name="Fishel, Sharon J (EED)" userId="aecf082c-1ae9-4f7b-8a4d-efee800471e2" providerId="ADAL" clId="{7F97AC78-F170-49EE-899D-CDF752BBA9AC}" dt="2025-07-14T22:27:54.361" v="59" actId="1076"/>
          <ac:picMkLst>
            <pc:docMk/>
            <pc:sldMk cId="2202012949" sldId="2506"/>
            <ac:picMk id="9" creationId="{729650DC-3671-BD83-98D1-D2E9CF31F972}"/>
          </ac:picMkLst>
        </pc:picChg>
      </pc:sldChg>
      <pc:sldChg chg="modSp add mod">
        <pc:chgData name="Fishel, Sharon J (EED)" userId="aecf082c-1ae9-4f7b-8a4d-efee800471e2" providerId="ADAL" clId="{7F97AC78-F170-49EE-899D-CDF752BBA9AC}" dt="2025-07-14T22:28:30.283" v="65" actId="14100"/>
        <pc:sldMkLst>
          <pc:docMk/>
          <pc:sldMk cId="1495618240" sldId="2507"/>
        </pc:sldMkLst>
        <pc:spChg chg="mod">
          <ac:chgData name="Fishel, Sharon J (EED)" userId="aecf082c-1ae9-4f7b-8a4d-efee800471e2" providerId="ADAL" clId="{7F97AC78-F170-49EE-899D-CDF752BBA9AC}" dt="2025-07-14T22:28:24.170" v="64" actId="27636"/>
          <ac:spMkLst>
            <pc:docMk/>
            <pc:sldMk cId="1495618240" sldId="2507"/>
            <ac:spMk id="3" creationId="{7C01A73C-5F54-7C40-62E6-E35CCE2852BC}"/>
          </ac:spMkLst>
        </pc:spChg>
        <pc:spChg chg="mod">
          <ac:chgData name="Fishel, Sharon J (EED)" userId="aecf082c-1ae9-4f7b-8a4d-efee800471e2" providerId="ADAL" clId="{7F97AC78-F170-49EE-899D-CDF752BBA9AC}" dt="2025-07-14T22:28:24.168" v="63" actId="27636"/>
          <ac:spMkLst>
            <pc:docMk/>
            <pc:sldMk cId="1495618240" sldId="2507"/>
            <ac:spMk id="4" creationId="{81FE3DB1-E89D-C5B7-5E38-60C1FE70BB6D}"/>
          </ac:spMkLst>
        </pc:spChg>
        <pc:picChg chg="mod">
          <ac:chgData name="Fishel, Sharon J (EED)" userId="aecf082c-1ae9-4f7b-8a4d-efee800471e2" providerId="ADAL" clId="{7F97AC78-F170-49EE-899D-CDF752BBA9AC}" dt="2025-07-14T22:28:30.283" v="65" actId="14100"/>
          <ac:picMkLst>
            <pc:docMk/>
            <pc:sldMk cId="1495618240" sldId="2507"/>
            <ac:picMk id="6" creationId="{042B841C-E7A9-19F5-3004-DC80F5846008}"/>
          </ac:picMkLst>
        </pc:picChg>
      </pc:sldChg>
      <pc:sldChg chg="addSp delSp modSp mod modClrScheme chgLayout">
        <pc:chgData name="Fishel, Sharon J (EED)" userId="aecf082c-1ae9-4f7b-8a4d-efee800471e2" providerId="ADAL" clId="{7F97AC78-F170-49EE-899D-CDF752BBA9AC}" dt="2025-07-16T16:12:19.243" v="364" actId="14100"/>
        <pc:sldMkLst>
          <pc:docMk/>
          <pc:sldMk cId="1871892170" sldId="2509"/>
        </pc:sldMkLst>
        <pc:spChg chg="mod ord">
          <ac:chgData name="Fishel, Sharon J (EED)" userId="aecf082c-1ae9-4f7b-8a4d-efee800471e2" providerId="ADAL" clId="{7F97AC78-F170-49EE-899D-CDF752BBA9AC}" dt="2025-07-16T16:10:36.919" v="339" actId="700"/>
          <ac:spMkLst>
            <pc:docMk/>
            <pc:sldMk cId="1871892170" sldId="2509"/>
            <ac:spMk id="2" creationId="{D5A131C0-BA3E-192F-4EB2-D42ACC1CA1EC}"/>
          </ac:spMkLst>
        </pc:spChg>
        <pc:spChg chg="add mod ord">
          <ac:chgData name="Fishel, Sharon J (EED)" userId="aecf082c-1ae9-4f7b-8a4d-efee800471e2" providerId="ADAL" clId="{7F97AC78-F170-49EE-899D-CDF752BBA9AC}" dt="2025-07-16T16:11:32.872" v="354" actId="20577"/>
          <ac:spMkLst>
            <pc:docMk/>
            <pc:sldMk cId="1871892170" sldId="2509"/>
            <ac:spMk id="3" creationId="{8962EE86-5A5C-08BB-81C1-9B89668A60F0}"/>
          </ac:spMkLst>
        </pc:spChg>
        <pc:spChg chg="add del mod ord">
          <ac:chgData name="Fishel, Sharon J (EED)" userId="aecf082c-1ae9-4f7b-8a4d-efee800471e2" providerId="ADAL" clId="{7F97AC78-F170-49EE-899D-CDF752BBA9AC}" dt="2025-07-16T16:10:42.721" v="342" actId="478"/>
          <ac:spMkLst>
            <pc:docMk/>
            <pc:sldMk cId="1871892170" sldId="2509"/>
            <ac:spMk id="4" creationId="{3D647D90-2159-C9A3-10BA-460C6DE563F1}"/>
          </ac:spMkLst>
        </pc:spChg>
        <pc:spChg chg="mod ord">
          <ac:chgData name="Fishel, Sharon J (EED)" userId="aecf082c-1ae9-4f7b-8a4d-efee800471e2" providerId="ADAL" clId="{7F97AC78-F170-49EE-899D-CDF752BBA9AC}" dt="2025-07-16T16:12:08.428" v="363" actId="20578"/>
          <ac:spMkLst>
            <pc:docMk/>
            <pc:sldMk cId="1871892170" sldId="2509"/>
            <ac:spMk id="5" creationId="{6DDDB01E-1495-EA2F-0D29-8D6F836BB8D7}"/>
          </ac:spMkLst>
        </pc:spChg>
        <pc:spChg chg="add mod ord">
          <ac:chgData name="Fishel, Sharon J (EED)" userId="aecf082c-1ae9-4f7b-8a4d-efee800471e2" providerId="ADAL" clId="{7F97AC78-F170-49EE-899D-CDF752BBA9AC}" dt="2025-07-16T16:12:19.243" v="364" actId="14100"/>
          <ac:spMkLst>
            <pc:docMk/>
            <pc:sldMk cId="1871892170" sldId="2509"/>
            <ac:spMk id="6" creationId="{21EE75AE-BE5C-C7AE-C5AF-CF36EF511047}"/>
          </ac:spMkLst>
        </pc:spChg>
      </pc:sldChg>
      <pc:sldChg chg="modSp mod modNotesTx">
        <pc:chgData name="Fishel, Sharon J (EED)" userId="aecf082c-1ae9-4f7b-8a4d-efee800471e2" providerId="ADAL" clId="{7F97AC78-F170-49EE-899D-CDF752BBA9AC}" dt="2025-07-16T16:06:43.912" v="235" actId="20577"/>
        <pc:sldMkLst>
          <pc:docMk/>
          <pc:sldMk cId="4291494490" sldId="2510"/>
        </pc:sldMkLst>
        <pc:spChg chg="mod">
          <ac:chgData name="Fishel, Sharon J (EED)" userId="aecf082c-1ae9-4f7b-8a4d-efee800471e2" providerId="ADAL" clId="{7F97AC78-F170-49EE-899D-CDF752BBA9AC}" dt="2025-07-16T16:06:43.912" v="235" actId="20577"/>
          <ac:spMkLst>
            <pc:docMk/>
            <pc:sldMk cId="4291494490" sldId="2510"/>
            <ac:spMk id="3" creationId="{ACB14CC3-6D95-1109-57DA-614E12BFFDE5}"/>
          </ac:spMkLst>
        </pc:spChg>
        <pc:spChg chg="mod">
          <ac:chgData name="Fishel, Sharon J (EED)" userId="aecf082c-1ae9-4f7b-8a4d-efee800471e2" providerId="ADAL" clId="{7F97AC78-F170-49EE-899D-CDF752BBA9AC}" dt="2025-07-16T16:06:08.425" v="223" actId="27636"/>
          <ac:spMkLst>
            <pc:docMk/>
            <pc:sldMk cId="4291494490" sldId="2510"/>
            <ac:spMk id="4" creationId="{F084B7F8-7F9F-2548-34E3-70B9CC2EA302}"/>
          </ac:spMkLst>
        </pc:spChg>
        <pc:spChg chg="mod">
          <ac:chgData name="Fishel, Sharon J (EED)" userId="aecf082c-1ae9-4f7b-8a4d-efee800471e2" providerId="ADAL" clId="{7F97AC78-F170-49EE-899D-CDF752BBA9AC}" dt="2025-07-16T16:06:19.272" v="224" actId="21"/>
          <ac:spMkLst>
            <pc:docMk/>
            <pc:sldMk cId="4291494490" sldId="2510"/>
            <ac:spMk id="5" creationId="{6C30F8A6-885B-D640-B609-9B2568C34A94}"/>
          </ac:spMkLst>
        </pc:spChg>
      </pc:sldChg>
      <pc:sldMasterChg chg="modSldLayout">
        <pc:chgData name="Fishel, Sharon J (EED)" userId="aecf082c-1ae9-4f7b-8a4d-efee800471e2" providerId="ADAL" clId="{7F97AC78-F170-49EE-899D-CDF752BBA9AC}" dt="2025-07-16T16:13:08.403" v="365" actId="478"/>
        <pc:sldMasterMkLst>
          <pc:docMk/>
          <pc:sldMasterMk cId="1455577117" sldId="2147483938"/>
        </pc:sldMasterMkLst>
        <pc:sldLayoutChg chg="delSp mod">
          <pc:chgData name="Fishel, Sharon J (EED)" userId="aecf082c-1ae9-4f7b-8a4d-efee800471e2" providerId="ADAL" clId="{7F97AC78-F170-49EE-899D-CDF752BBA9AC}" dt="2025-07-16T16:13:08.403" v="365" actId="478"/>
          <pc:sldLayoutMkLst>
            <pc:docMk/>
            <pc:sldMasterMk cId="1455577117" sldId="2147483938"/>
            <pc:sldLayoutMk cId="1426959341" sldId="2147483943"/>
          </pc:sldLayoutMkLst>
          <pc:picChg chg="del">
            <ac:chgData name="Fishel, Sharon J (EED)" userId="aecf082c-1ae9-4f7b-8a4d-efee800471e2" providerId="ADAL" clId="{7F97AC78-F170-49EE-899D-CDF752BBA9AC}" dt="2025-07-16T16:13:08.403" v="365" actId="478"/>
            <ac:picMkLst>
              <pc:docMk/>
              <pc:sldMasterMk cId="1455577117" sldId="2147483938"/>
              <pc:sldLayoutMk cId="1426959341" sldId="2147483943"/>
              <ac:picMk id="2" creationId="{D680948C-E25D-F5D8-91EF-4B942ED1AE84}"/>
            </ac:picMkLst>
          </pc:picChg>
        </pc:sldLayoutChg>
      </pc:sldMasterChg>
    </pc:docChg>
  </pc:docChgLst>
  <pc:docChgLst>
    <pc:chgData name="Sanders, Simone R (EED)" userId="S::simone.sanders@alaska.gov::c4fad225-a1d0-4c41-a7f0-4d5aa1d09dc7" providerId="AD" clId="Web-{3C1FE861-4CCA-70AE-0ECE-653D749E2765}"/>
    <pc:docChg chg="modSld">
      <pc:chgData name="Sanders, Simone R (EED)" userId="S::simone.sanders@alaska.gov::c4fad225-a1d0-4c41-a7f0-4d5aa1d09dc7" providerId="AD" clId="Web-{3C1FE861-4CCA-70AE-0ECE-653D749E2765}" dt="2025-07-15T18:30:13.677" v="156"/>
      <pc:docMkLst>
        <pc:docMk/>
      </pc:docMkLst>
      <pc:sldChg chg="modSp">
        <pc:chgData name="Sanders, Simone R (EED)" userId="S::simone.sanders@alaska.gov::c4fad225-a1d0-4c41-a7f0-4d5aa1d09dc7" providerId="AD" clId="Web-{3C1FE861-4CCA-70AE-0ECE-653D749E2765}" dt="2025-07-15T17:36:05.827" v="69" actId="20577"/>
        <pc:sldMkLst>
          <pc:docMk/>
          <pc:sldMk cId="467145523" sldId="263"/>
        </pc:sldMkLst>
        <pc:spChg chg="mod">
          <ac:chgData name="Sanders, Simone R (EED)" userId="S::simone.sanders@alaska.gov::c4fad225-a1d0-4c41-a7f0-4d5aa1d09dc7" providerId="AD" clId="Web-{3C1FE861-4CCA-70AE-0ECE-653D749E2765}" dt="2025-07-15T17:36:05.827" v="69" actId="20577"/>
          <ac:spMkLst>
            <pc:docMk/>
            <pc:sldMk cId="467145523" sldId="263"/>
            <ac:spMk id="2" creationId="{B2D7F2DB-FFFC-A6BC-B928-5CBED9CD9CFC}"/>
          </ac:spMkLst>
        </pc:spChg>
      </pc:sldChg>
      <pc:sldChg chg="modNotes">
        <pc:chgData name="Sanders, Simone R (EED)" userId="S::simone.sanders@alaska.gov::c4fad225-a1d0-4c41-a7f0-4d5aa1d09dc7" providerId="AD" clId="Web-{3C1FE861-4CCA-70AE-0ECE-653D749E2765}" dt="2025-07-15T18:19:56.976" v="108"/>
        <pc:sldMkLst>
          <pc:docMk/>
          <pc:sldMk cId="176218300" sldId="269"/>
        </pc:sldMkLst>
      </pc:sldChg>
      <pc:sldChg chg="modNotes">
        <pc:chgData name="Sanders, Simone R (EED)" userId="S::simone.sanders@alaska.gov::c4fad225-a1d0-4c41-a7f0-4d5aa1d09dc7" providerId="AD" clId="Web-{3C1FE861-4CCA-70AE-0ECE-653D749E2765}" dt="2025-07-15T18:13:36.524" v="101"/>
        <pc:sldMkLst>
          <pc:docMk/>
          <pc:sldMk cId="1286924532" sldId="275"/>
        </pc:sldMkLst>
      </pc:sldChg>
      <pc:sldChg chg="modNotes">
        <pc:chgData name="Sanders, Simone R (EED)" userId="S::simone.sanders@alaska.gov::c4fad225-a1d0-4c41-a7f0-4d5aa1d09dc7" providerId="AD" clId="Web-{3C1FE861-4CCA-70AE-0ECE-653D749E2765}" dt="2025-07-15T18:30:13.677" v="156"/>
        <pc:sldMkLst>
          <pc:docMk/>
          <pc:sldMk cId="855527298" sldId="281"/>
        </pc:sldMkLst>
      </pc:sldChg>
      <pc:sldChg chg="modNotes">
        <pc:chgData name="Sanders, Simone R (EED)" userId="S::simone.sanders@alaska.gov::c4fad225-a1d0-4c41-a7f0-4d5aa1d09dc7" providerId="AD" clId="Web-{3C1FE861-4CCA-70AE-0ECE-653D749E2765}" dt="2025-07-15T18:28:10.428" v="133"/>
        <pc:sldMkLst>
          <pc:docMk/>
          <pc:sldMk cId="3151957037" sldId="282"/>
        </pc:sldMkLst>
      </pc:sldChg>
      <pc:sldChg chg="modNotes">
        <pc:chgData name="Sanders, Simone R (EED)" userId="S::simone.sanders@alaska.gov::c4fad225-a1d0-4c41-a7f0-4d5aa1d09dc7" providerId="AD" clId="Web-{3C1FE861-4CCA-70AE-0ECE-653D749E2765}" dt="2025-07-15T18:27:51.568" v="125"/>
        <pc:sldMkLst>
          <pc:docMk/>
          <pc:sldMk cId="2326726729" sldId="283"/>
        </pc:sldMkLst>
      </pc:sldChg>
      <pc:sldChg chg="modNotes">
        <pc:chgData name="Sanders, Simone R (EED)" userId="S::simone.sanders@alaska.gov::c4fad225-a1d0-4c41-a7f0-4d5aa1d09dc7" providerId="AD" clId="Web-{3C1FE861-4CCA-70AE-0ECE-653D749E2765}" dt="2025-07-15T18:23:06.522" v="116"/>
        <pc:sldMkLst>
          <pc:docMk/>
          <pc:sldMk cId="325765744" sldId="2448"/>
        </pc:sldMkLst>
      </pc:sldChg>
      <pc:sldChg chg="modNotes">
        <pc:chgData name="Sanders, Simone R (EED)" userId="S::simone.sanders@alaska.gov::c4fad225-a1d0-4c41-a7f0-4d5aa1d09dc7" providerId="AD" clId="Web-{3C1FE861-4CCA-70AE-0ECE-653D749E2765}" dt="2025-07-15T17:03:23.285" v="11"/>
        <pc:sldMkLst>
          <pc:docMk/>
          <pc:sldMk cId="3542282811" sldId="2453"/>
        </pc:sldMkLst>
      </pc:sldChg>
      <pc:sldChg chg="modNotes">
        <pc:chgData name="Sanders, Simone R (EED)" userId="S::simone.sanders@alaska.gov::c4fad225-a1d0-4c41-a7f0-4d5aa1d09dc7" providerId="AD" clId="Web-{3C1FE861-4CCA-70AE-0ECE-653D749E2765}" dt="2025-07-15T17:18:52.220" v="15"/>
        <pc:sldMkLst>
          <pc:docMk/>
          <pc:sldMk cId="4108685719" sldId="2457"/>
        </pc:sldMkLst>
      </pc:sldChg>
      <pc:sldChg chg="modNotes">
        <pc:chgData name="Sanders, Simone R (EED)" userId="S::simone.sanders@alaska.gov::c4fad225-a1d0-4c41-a7f0-4d5aa1d09dc7" providerId="AD" clId="Web-{3C1FE861-4CCA-70AE-0ECE-653D749E2765}" dt="2025-07-15T17:56:40.777" v="70"/>
        <pc:sldMkLst>
          <pc:docMk/>
          <pc:sldMk cId="868939331" sldId="2460"/>
        </pc:sldMkLst>
      </pc:sldChg>
      <pc:sldChg chg="modNotes">
        <pc:chgData name="Sanders, Simone R (EED)" userId="S::simone.sanders@alaska.gov::c4fad225-a1d0-4c41-a7f0-4d5aa1d09dc7" providerId="AD" clId="Web-{3C1FE861-4CCA-70AE-0ECE-653D749E2765}" dt="2025-07-15T17:31:32.124" v="53"/>
        <pc:sldMkLst>
          <pc:docMk/>
          <pc:sldMk cId="3747067485" sldId="2462"/>
        </pc:sldMkLst>
      </pc:sldChg>
      <pc:sldChg chg="modSp modNotes">
        <pc:chgData name="Sanders, Simone R (EED)" userId="S::simone.sanders@alaska.gov::c4fad225-a1d0-4c41-a7f0-4d5aa1d09dc7" providerId="AD" clId="Web-{3C1FE861-4CCA-70AE-0ECE-653D749E2765}" dt="2025-07-15T17:32:01.577" v="56" actId="20577"/>
        <pc:sldMkLst>
          <pc:docMk/>
          <pc:sldMk cId="2676341424" sldId="2463"/>
        </pc:sldMkLst>
        <pc:spChg chg="mod">
          <ac:chgData name="Sanders, Simone R (EED)" userId="S::simone.sanders@alaska.gov::c4fad225-a1d0-4c41-a7f0-4d5aa1d09dc7" providerId="AD" clId="Web-{3C1FE861-4CCA-70AE-0ECE-653D749E2765}" dt="2025-07-15T17:32:01.577" v="56" actId="20577"/>
          <ac:spMkLst>
            <pc:docMk/>
            <pc:sldMk cId="2676341424" sldId="2463"/>
            <ac:spMk id="3" creationId="{F595DCA0-B72D-8F1C-CAD5-5434889E461E}"/>
          </ac:spMkLst>
        </pc:spChg>
      </pc:sldChg>
      <pc:sldChg chg="modNotes">
        <pc:chgData name="Sanders, Simone R (EED)" userId="S::simone.sanders@alaska.gov::c4fad225-a1d0-4c41-a7f0-4d5aa1d09dc7" providerId="AD" clId="Web-{3C1FE861-4CCA-70AE-0ECE-653D749E2765}" dt="2025-07-15T18:15:10.117" v="104"/>
        <pc:sldMkLst>
          <pc:docMk/>
          <pc:sldMk cId="2726532059" sldId="2468"/>
        </pc:sldMkLst>
      </pc:sldChg>
      <pc:sldChg chg="modNotes">
        <pc:chgData name="Sanders, Simone R (EED)" userId="S::simone.sanders@alaska.gov::c4fad225-a1d0-4c41-a7f0-4d5aa1d09dc7" providerId="AD" clId="Web-{3C1FE861-4CCA-70AE-0ECE-653D749E2765}" dt="2025-07-15T17:16:04.971" v="13"/>
        <pc:sldMkLst>
          <pc:docMk/>
          <pc:sldMk cId="2978236498" sldId="2472"/>
        </pc:sldMkLst>
      </pc:sldChg>
      <pc:sldChg chg="modNotes">
        <pc:chgData name="Sanders, Simone R (EED)" userId="S::simone.sanders@alaska.gov::c4fad225-a1d0-4c41-a7f0-4d5aa1d09dc7" providerId="AD" clId="Web-{3C1FE861-4CCA-70AE-0ECE-653D749E2765}" dt="2025-07-15T18:27:55.943" v="127"/>
        <pc:sldMkLst>
          <pc:docMk/>
          <pc:sldMk cId="1290769852" sldId="2473"/>
        </pc:sldMkLst>
      </pc:sldChg>
      <pc:sldChg chg="modNotes">
        <pc:chgData name="Sanders, Simone R (EED)" userId="S::simone.sanders@alaska.gov::c4fad225-a1d0-4c41-a7f0-4d5aa1d09dc7" providerId="AD" clId="Web-{3C1FE861-4CCA-70AE-0ECE-653D749E2765}" dt="2025-07-15T18:27:58.396" v="129"/>
        <pc:sldMkLst>
          <pc:docMk/>
          <pc:sldMk cId="1667514083" sldId="2474"/>
        </pc:sldMkLst>
      </pc:sldChg>
      <pc:sldChg chg="modNotes">
        <pc:chgData name="Sanders, Simone R (EED)" userId="S::simone.sanders@alaska.gov::c4fad225-a1d0-4c41-a7f0-4d5aa1d09dc7" providerId="AD" clId="Web-{3C1FE861-4CCA-70AE-0ECE-653D749E2765}" dt="2025-07-15T18:27:44.100" v="124"/>
        <pc:sldMkLst>
          <pc:docMk/>
          <pc:sldMk cId="3578918370" sldId="2475"/>
        </pc:sldMkLst>
      </pc:sldChg>
      <pc:sldChg chg="modNotes">
        <pc:chgData name="Sanders, Simone R (EED)" userId="S::simone.sanders@alaska.gov::c4fad225-a1d0-4c41-a7f0-4d5aa1d09dc7" providerId="AD" clId="Web-{3C1FE861-4CCA-70AE-0ECE-653D749E2765}" dt="2025-07-15T18:28:02.881" v="130"/>
        <pc:sldMkLst>
          <pc:docMk/>
          <pc:sldMk cId="463723832" sldId="2476"/>
        </pc:sldMkLst>
      </pc:sldChg>
      <pc:sldChg chg="modNotes">
        <pc:chgData name="Sanders, Simone R (EED)" userId="S::simone.sanders@alaska.gov::c4fad225-a1d0-4c41-a7f0-4d5aa1d09dc7" providerId="AD" clId="Web-{3C1FE861-4CCA-70AE-0ECE-653D749E2765}" dt="2025-07-15T18:28:06.053" v="131"/>
        <pc:sldMkLst>
          <pc:docMk/>
          <pc:sldMk cId="1629357097" sldId="2477"/>
        </pc:sldMkLst>
      </pc:sldChg>
      <pc:sldChg chg="delSp modNotes">
        <pc:chgData name="Sanders, Simone R (EED)" userId="S::simone.sanders@alaska.gov::c4fad225-a1d0-4c41-a7f0-4d5aa1d09dc7" providerId="AD" clId="Web-{3C1FE861-4CCA-70AE-0ECE-653D749E2765}" dt="2025-07-15T17:34:58.514" v="67"/>
        <pc:sldMkLst>
          <pc:docMk/>
          <pc:sldMk cId="2849435959" sldId="2478"/>
        </pc:sldMkLst>
        <pc:spChg chg="del">
          <ac:chgData name="Sanders, Simone R (EED)" userId="S::simone.sanders@alaska.gov::c4fad225-a1d0-4c41-a7f0-4d5aa1d09dc7" providerId="AD" clId="Web-{3C1FE861-4CCA-70AE-0ECE-653D749E2765}" dt="2025-07-15T17:34:30.968" v="63"/>
          <ac:spMkLst>
            <pc:docMk/>
            <pc:sldMk cId="2849435959" sldId="2478"/>
            <ac:spMk id="14" creationId="{EA30D4AA-169A-8E79-66B3-AA216690F614}"/>
          </ac:spMkLst>
        </pc:spChg>
      </pc:sldChg>
      <pc:sldChg chg="modNotes">
        <pc:chgData name="Sanders, Simone R (EED)" userId="S::simone.sanders@alaska.gov::c4fad225-a1d0-4c41-a7f0-4d5aa1d09dc7" providerId="AD" clId="Web-{3C1FE861-4CCA-70AE-0ECE-653D749E2765}" dt="2025-07-15T18:00:54.432" v="82"/>
        <pc:sldMkLst>
          <pc:docMk/>
          <pc:sldMk cId="1424980233" sldId="2480"/>
        </pc:sldMkLst>
      </pc:sldChg>
      <pc:sldChg chg="modNotes">
        <pc:chgData name="Sanders, Simone R (EED)" userId="S::simone.sanders@alaska.gov::c4fad225-a1d0-4c41-a7f0-4d5aa1d09dc7" providerId="AD" clId="Web-{3C1FE861-4CCA-70AE-0ECE-653D749E2765}" dt="2025-07-15T18:03:33.697" v="97"/>
        <pc:sldMkLst>
          <pc:docMk/>
          <pc:sldMk cId="3822651474" sldId="2481"/>
        </pc:sldMkLst>
      </pc:sldChg>
      <pc:sldChg chg="modNotes">
        <pc:chgData name="Sanders, Simone R (EED)" userId="S::simone.sanders@alaska.gov::c4fad225-a1d0-4c41-a7f0-4d5aa1d09dc7" providerId="AD" clId="Web-{3C1FE861-4CCA-70AE-0ECE-653D749E2765}" dt="2025-07-15T18:16:59.554" v="105"/>
        <pc:sldMkLst>
          <pc:docMk/>
          <pc:sldMk cId="2742432250" sldId="2497"/>
        </pc:sldMkLst>
      </pc:sldChg>
      <pc:sldChg chg="modNotes">
        <pc:chgData name="Sanders, Simone R (EED)" userId="S::simone.sanders@alaska.gov::c4fad225-a1d0-4c41-a7f0-4d5aa1d09dc7" providerId="AD" clId="Web-{3C1FE861-4CCA-70AE-0ECE-653D749E2765}" dt="2025-07-15T17:01:50.379" v="8"/>
        <pc:sldMkLst>
          <pc:docMk/>
          <pc:sldMk cId="4017936964" sldId="2498"/>
        </pc:sldMkLst>
      </pc:sldChg>
      <pc:sldChg chg="modNotes">
        <pc:chgData name="Sanders, Simone R (EED)" userId="S::simone.sanders@alaska.gov::c4fad225-a1d0-4c41-a7f0-4d5aa1d09dc7" providerId="AD" clId="Web-{3C1FE861-4CCA-70AE-0ECE-653D749E2765}" dt="2025-07-15T17:01:31.301" v="4"/>
        <pc:sldMkLst>
          <pc:docMk/>
          <pc:sldMk cId="3651118833" sldId="2499"/>
        </pc:sldMkLst>
      </pc:sldChg>
      <pc:sldChg chg="modNotes">
        <pc:chgData name="Sanders, Simone R (EED)" userId="S::simone.sanders@alaska.gov::c4fad225-a1d0-4c41-a7f0-4d5aa1d09dc7" providerId="AD" clId="Web-{3C1FE861-4CCA-70AE-0ECE-653D749E2765}" dt="2025-07-15T17:25:49.953" v="32"/>
        <pc:sldMkLst>
          <pc:docMk/>
          <pc:sldMk cId="3428474119" sldId="2502"/>
        </pc:sldMkLst>
      </pc:sldChg>
      <pc:sldChg chg="modNotes">
        <pc:chgData name="Sanders, Simone R (EED)" userId="S::simone.sanders@alaska.gov::c4fad225-a1d0-4c41-a7f0-4d5aa1d09dc7" providerId="AD" clId="Web-{3C1FE861-4CCA-70AE-0ECE-653D749E2765}" dt="2025-07-15T17:19:48.704" v="16"/>
        <pc:sldMkLst>
          <pc:docMk/>
          <pc:sldMk cId="1936891944" sldId="2503"/>
        </pc:sldMkLst>
      </pc:sldChg>
      <pc:sldChg chg="modNotes">
        <pc:chgData name="Sanders, Simone R (EED)" userId="S::simone.sanders@alaska.gov::c4fad225-a1d0-4c41-a7f0-4d5aa1d09dc7" providerId="AD" clId="Web-{3C1FE861-4CCA-70AE-0ECE-653D749E2765}" dt="2025-07-15T18:10:30.259" v="99"/>
        <pc:sldMkLst>
          <pc:docMk/>
          <pc:sldMk cId="1640994892" sldId="2504"/>
        </pc:sldMkLst>
      </pc:sldChg>
      <pc:sldChg chg="modNotes">
        <pc:chgData name="Sanders, Simone R (EED)" userId="S::simone.sanders@alaska.gov::c4fad225-a1d0-4c41-a7f0-4d5aa1d09dc7" providerId="AD" clId="Web-{3C1FE861-4CCA-70AE-0ECE-653D749E2765}" dt="2025-07-15T18:21:43.382" v="110"/>
        <pc:sldMkLst>
          <pc:docMk/>
          <pc:sldMk cId="148838834" sldId="2505"/>
        </pc:sldMkLst>
      </pc:sldChg>
      <pc:sldChg chg="modNotes">
        <pc:chgData name="Sanders, Simone R (EED)" userId="S::simone.sanders@alaska.gov::c4fad225-a1d0-4c41-a7f0-4d5aa1d09dc7" providerId="AD" clId="Web-{3C1FE861-4CCA-70AE-0ECE-653D749E2765}" dt="2025-07-15T18:24:38.194" v="118"/>
        <pc:sldMkLst>
          <pc:docMk/>
          <pc:sldMk cId="2202012949" sldId="2506"/>
        </pc:sldMkLst>
      </pc:sldChg>
      <pc:sldChg chg="modNotes">
        <pc:chgData name="Sanders, Simone R (EED)" userId="S::simone.sanders@alaska.gov::c4fad225-a1d0-4c41-a7f0-4d5aa1d09dc7" providerId="AD" clId="Web-{3C1FE861-4CCA-70AE-0ECE-653D749E2765}" dt="2025-07-15T18:27:25.803" v="121"/>
        <pc:sldMkLst>
          <pc:docMk/>
          <pc:sldMk cId="1495618240" sldId="2507"/>
        </pc:sldMkLst>
      </pc:sldChg>
    </pc:docChg>
  </pc:docChgLst>
  <pc:docChgLst>
    <pc:chgData name="Bailey, Brittnay D (EED)" userId="S::brittnay.bailey@alaska.gov::21c444e3-823c-44a2-b05f-7ec6fa55f835" providerId="AD" clId="Web-{73FFA9D4-3C15-9B7E-B3CC-3A0230DFD13E}"/>
    <pc:docChg chg="modSld">
      <pc:chgData name="Bailey, Brittnay D (EED)" userId="S::brittnay.bailey@alaska.gov::21c444e3-823c-44a2-b05f-7ec6fa55f835" providerId="AD" clId="Web-{73FFA9D4-3C15-9B7E-B3CC-3A0230DFD13E}" dt="2025-06-24T22:52:56.308" v="0" actId="20577"/>
      <pc:docMkLst>
        <pc:docMk/>
      </pc:docMkLst>
      <pc:sldChg chg="modSp">
        <pc:chgData name="Bailey, Brittnay D (EED)" userId="S::brittnay.bailey@alaska.gov::21c444e3-823c-44a2-b05f-7ec6fa55f835" providerId="AD" clId="Web-{73FFA9D4-3C15-9B7E-B3CC-3A0230DFD13E}" dt="2025-06-24T22:52:56.308" v="0" actId="20577"/>
        <pc:sldMkLst>
          <pc:docMk/>
          <pc:sldMk cId="1412047682" sldId="264"/>
        </pc:sldMkLst>
        <pc:spChg chg="mod">
          <ac:chgData name="Bailey, Brittnay D (EED)" userId="S::brittnay.bailey@alaska.gov::21c444e3-823c-44a2-b05f-7ec6fa55f835" providerId="AD" clId="Web-{73FFA9D4-3C15-9B7E-B3CC-3A0230DFD13E}" dt="2025-06-24T22:52:56.308" v="0" actId="20577"/>
          <ac:spMkLst>
            <pc:docMk/>
            <pc:sldMk cId="1412047682" sldId="264"/>
            <ac:spMk id="2" creationId="{3F9C12F8-810E-B8CC-E824-9443B78CCB20}"/>
          </ac:spMkLst>
        </pc:spChg>
      </pc:sldChg>
    </pc:docChg>
  </pc:docChgLst>
  <pc:docChgLst>
    <pc:chgData name="Fishel, Sharon J (EED)" userId="aecf082c-1ae9-4f7b-8a4d-efee800471e2" providerId="ADAL" clId="{52B8EEC8-AC46-4943-9A4A-0DA0D1826CDD}"/>
    <pc:docChg chg="undo custSel addSld delSld modSld sldOrd delMainMaster modMainMaster">
      <pc:chgData name="Fishel, Sharon J (EED)" userId="aecf082c-1ae9-4f7b-8a4d-efee800471e2" providerId="ADAL" clId="{52B8EEC8-AC46-4943-9A4A-0DA0D1826CDD}" dt="2025-07-07T22:55:52.079" v="1296" actId="47"/>
      <pc:docMkLst>
        <pc:docMk/>
      </pc:docMkLst>
      <pc:sldChg chg="del">
        <pc:chgData name="Fishel, Sharon J (EED)" userId="aecf082c-1ae9-4f7b-8a4d-efee800471e2" providerId="ADAL" clId="{52B8EEC8-AC46-4943-9A4A-0DA0D1826CDD}" dt="2025-06-16T22:57:30.833" v="442" actId="47"/>
        <pc:sldMkLst>
          <pc:docMk/>
          <pc:sldMk cId="0" sldId="258"/>
        </pc:sldMkLst>
      </pc:sldChg>
      <pc:sldChg chg="addSp delSp modSp mod">
        <pc:chgData name="Fishel, Sharon J (EED)" userId="aecf082c-1ae9-4f7b-8a4d-efee800471e2" providerId="ADAL" clId="{52B8EEC8-AC46-4943-9A4A-0DA0D1826CDD}" dt="2025-06-26T18:46:50.297" v="1144" actId="1076"/>
        <pc:sldMkLst>
          <pc:docMk/>
          <pc:sldMk cId="467145523" sldId="263"/>
        </pc:sldMkLst>
        <pc:spChg chg="mod">
          <ac:chgData name="Fishel, Sharon J (EED)" userId="aecf082c-1ae9-4f7b-8a4d-efee800471e2" providerId="ADAL" clId="{52B8EEC8-AC46-4943-9A4A-0DA0D1826CDD}" dt="2025-06-26T18:42:20.095" v="1106" actId="27636"/>
          <ac:spMkLst>
            <pc:docMk/>
            <pc:sldMk cId="467145523" sldId="263"/>
            <ac:spMk id="2" creationId="{B2D7F2DB-FFFC-A6BC-B928-5CBED9CD9CFC}"/>
          </ac:spMkLst>
        </pc:spChg>
        <pc:spChg chg="mod">
          <ac:chgData name="Fishel, Sharon J (EED)" userId="aecf082c-1ae9-4f7b-8a4d-efee800471e2" providerId="ADAL" clId="{52B8EEC8-AC46-4943-9A4A-0DA0D1826CDD}" dt="2025-06-16T22:44:59.765" v="354" actId="6549"/>
          <ac:spMkLst>
            <pc:docMk/>
            <pc:sldMk cId="467145523" sldId="263"/>
            <ac:spMk id="3" creationId="{D9F3963C-9645-3088-EC01-C3B9A816B266}"/>
          </ac:spMkLst>
        </pc:spChg>
        <pc:picChg chg="add mod">
          <ac:chgData name="Fishel, Sharon J (EED)" userId="aecf082c-1ae9-4f7b-8a4d-efee800471e2" providerId="ADAL" clId="{52B8EEC8-AC46-4943-9A4A-0DA0D1826CDD}" dt="2025-06-26T18:46:50.297" v="1144" actId="1076"/>
          <ac:picMkLst>
            <pc:docMk/>
            <pc:sldMk cId="467145523" sldId="263"/>
            <ac:picMk id="6" creationId="{4109C95B-6F0C-7EB8-3765-3BF23A206F39}"/>
          </ac:picMkLst>
        </pc:picChg>
      </pc:sldChg>
      <pc:sldChg chg="addSp delSp modSp mod">
        <pc:chgData name="Fishel, Sharon J (EED)" userId="aecf082c-1ae9-4f7b-8a4d-efee800471e2" providerId="ADAL" clId="{52B8EEC8-AC46-4943-9A4A-0DA0D1826CDD}" dt="2025-06-26T18:42:19.893" v="1104"/>
        <pc:sldMkLst>
          <pc:docMk/>
          <pc:sldMk cId="1412047682" sldId="264"/>
        </pc:sldMkLst>
        <pc:spChg chg="mod">
          <ac:chgData name="Fishel, Sharon J (EED)" userId="aecf082c-1ae9-4f7b-8a4d-efee800471e2" providerId="ADAL" clId="{52B8EEC8-AC46-4943-9A4A-0DA0D1826CDD}" dt="2025-06-26T18:42:19.893" v="1104"/>
          <ac:spMkLst>
            <pc:docMk/>
            <pc:sldMk cId="1412047682" sldId="264"/>
            <ac:spMk id="2" creationId="{3F9C12F8-810E-B8CC-E824-9443B78CCB20}"/>
          </ac:spMkLst>
        </pc:spChg>
        <pc:spChg chg="add mod">
          <ac:chgData name="Fishel, Sharon J (EED)" userId="aecf082c-1ae9-4f7b-8a4d-efee800471e2" providerId="ADAL" clId="{52B8EEC8-AC46-4943-9A4A-0DA0D1826CDD}" dt="2025-06-26T18:42:19.893" v="1104"/>
          <ac:spMkLst>
            <pc:docMk/>
            <pc:sldMk cId="1412047682" sldId="264"/>
            <ac:spMk id="4" creationId="{9AFAE241-236C-0E71-B227-DDF9E4FED4C0}"/>
          </ac:spMkLst>
        </pc:spChg>
      </pc:sldChg>
      <pc:sldChg chg="del">
        <pc:chgData name="Fishel, Sharon J (EED)" userId="aecf082c-1ae9-4f7b-8a4d-efee800471e2" providerId="ADAL" clId="{52B8EEC8-AC46-4943-9A4A-0DA0D1826CDD}" dt="2025-06-16T22:44:34.057" v="342" actId="47"/>
        <pc:sldMkLst>
          <pc:docMk/>
          <pc:sldMk cId="3686908930" sldId="265"/>
        </pc:sldMkLst>
      </pc:sldChg>
      <pc:sldChg chg="del">
        <pc:chgData name="Fishel, Sharon J (EED)" userId="aecf082c-1ae9-4f7b-8a4d-efee800471e2" providerId="ADAL" clId="{52B8EEC8-AC46-4943-9A4A-0DA0D1826CDD}" dt="2025-06-16T23:25:04.124" v="478" actId="47"/>
        <pc:sldMkLst>
          <pc:docMk/>
          <pc:sldMk cId="873413589" sldId="266"/>
        </pc:sldMkLst>
      </pc:sldChg>
      <pc:sldChg chg="modSp">
        <pc:chgData name="Fishel, Sharon J (EED)" userId="aecf082c-1ae9-4f7b-8a4d-efee800471e2" providerId="ADAL" clId="{52B8EEC8-AC46-4943-9A4A-0DA0D1826CDD}" dt="2025-06-26T18:42:19.893" v="1104"/>
        <pc:sldMkLst>
          <pc:docMk/>
          <pc:sldMk cId="3061489510" sldId="267"/>
        </pc:sldMkLst>
        <pc:spChg chg="mod">
          <ac:chgData name="Fishel, Sharon J (EED)" userId="aecf082c-1ae9-4f7b-8a4d-efee800471e2" providerId="ADAL" clId="{52B8EEC8-AC46-4943-9A4A-0DA0D1826CDD}" dt="2025-06-26T18:42:19.893" v="1104"/>
          <ac:spMkLst>
            <pc:docMk/>
            <pc:sldMk cId="3061489510" sldId="267"/>
            <ac:spMk id="2" creationId="{70790D1E-6603-8CDB-B123-126949E805AB}"/>
          </ac:spMkLst>
        </pc:spChg>
        <pc:spChg chg="mod">
          <ac:chgData name="Fishel, Sharon J (EED)" userId="aecf082c-1ae9-4f7b-8a4d-efee800471e2" providerId="ADAL" clId="{52B8EEC8-AC46-4943-9A4A-0DA0D1826CDD}" dt="2025-06-26T18:42:19.893" v="1104"/>
          <ac:spMkLst>
            <pc:docMk/>
            <pc:sldMk cId="3061489510" sldId="267"/>
            <ac:spMk id="37" creationId="{0082B00F-9E3B-B1DB-8EF4-7CD9079CE962}"/>
          </ac:spMkLst>
        </pc:spChg>
      </pc:sldChg>
      <pc:sldChg chg="del">
        <pc:chgData name="Fishel, Sharon J (EED)" userId="aecf082c-1ae9-4f7b-8a4d-efee800471e2" providerId="ADAL" clId="{52B8EEC8-AC46-4943-9A4A-0DA0D1826CDD}" dt="2025-06-16T22:57:24.287" v="441" actId="47"/>
        <pc:sldMkLst>
          <pc:docMk/>
          <pc:sldMk cId="3623365263" sldId="268"/>
        </pc:sldMkLst>
      </pc:sldChg>
      <pc:sldChg chg="modSp mod">
        <pc:chgData name="Fishel, Sharon J (EED)" userId="aecf082c-1ae9-4f7b-8a4d-efee800471e2" providerId="ADAL" clId="{52B8EEC8-AC46-4943-9A4A-0DA0D1826CDD}" dt="2025-06-26T18:42:19.893" v="1104"/>
        <pc:sldMkLst>
          <pc:docMk/>
          <pc:sldMk cId="176218300" sldId="269"/>
        </pc:sldMkLst>
        <pc:spChg chg="mod">
          <ac:chgData name="Fishel, Sharon J (EED)" userId="aecf082c-1ae9-4f7b-8a4d-efee800471e2" providerId="ADAL" clId="{52B8EEC8-AC46-4943-9A4A-0DA0D1826CDD}" dt="2025-06-26T18:42:19.893" v="1104"/>
          <ac:spMkLst>
            <pc:docMk/>
            <pc:sldMk cId="176218300" sldId="269"/>
            <ac:spMk id="2" creationId="{C7F728A6-9D4B-267F-97CC-1F6F9DEC15F4}"/>
          </ac:spMkLst>
        </pc:spChg>
        <pc:spChg chg="mod">
          <ac:chgData name="Fishel, Sharon J (EED)" userId="aecf082c-1ae9-4f7b-8a4d-efee800471e2" providerId="ADAL" clId="{52B8EEC8-AC46-4943-9A4A-0DA0D1826CDD}" dt="2025-06-26T18:42:19.893" v="1104"/>
          <ac:spMkLst>
            <pc:docMk/>
            <pc:sldMk cId="176218300" sldId="269"/>
            <ac:spMk id="3" creationId="{18A0C346-5890-51FA-C621-6AAC16183CE0}"/>
          </ac:spMkLst>
        </pc:spChg>
        <pc:picChg chg="mod">
          <ac:chgData name="Fishel, Sharon J (EED)" userId="aecf082c-1ae9-4f7b-8a4d-efee800471e2" providerId="ADAL" clId="{52B8EEC8-AC46-4943-9A4A-0DA0D1826CDD}" dt="2025-06-26T18:42:19.893" v="1104"/>
          <ac:picMkLst>
            <pc:docMk/>
            <pc:sldMk cId="176218300" sldId="269"/>
            <ac:picMk id="6" creationId="{78B0E60D-C319-83CE-A005-2CE188116ECE}"/>
          </ac:picMkLst>
        </pc:picChg>
      </pc:sldChg>
      <pc:sldChg chg="addSp delSp modSp mod modShow">
        <pc:chgData name="Fishel, Sharon J (EED)" userId="aecf082c-1ae9-4f7b-8a4d-efee800471e2" providerId="ADAL" clId="{52B8EEC8-AC46-4943-9A4A-0DA0D1826CDD}" dt="2025-07-01T22:53:39.772" v="1250" actId="729"/>
        <pc:sldMkLst>
          <pc:docMk/>
          <pc:sldMk cId="2612038658" sldId="270"/>
        </pc:sldMkLst>
      </pc:sldChg>
      <pc:sldChg chg="addSp delSp modSp mod modShow">
        <pc:chgData name="Fishel, Sharon J (EED)" userId="aecf082c-1ae9-4f7b-8a4d-efee800471e2" providerId="ADAL" clId="{52B8EEC8-AC46-4943-9A4A-0DA0D1826CDD}" dt="2025-06-26T18:53:21.863" v="1159" actId="478"/>
        <pc:sldMkLst>
          <pc:docMk/>
          <pc:sldMk cId="1286924532" sldId="275"/>
        </pc:sldMkLst>
        <pc:spChg chg="mod">
          <ac:chgData name="Fishel, Sharon J (EED)" userId="aecf082c-1ae9-4f7b-8a4d-efee800471e2" providerId="ADAL" clId="{52B8EEC8-AC46-4943-9A4A-0DA0D1826CDD}" dt="2025-06-26T18:40:22.878" v="1093" actId="27636"/>
          <ac:spMkLst>
            <pc:docMk/>
            <pc:sldMk cId="1286924532" sldId="275"/>
            <ac:spMk id="3" creationId="{1BB9DE86-D020-4F39-F548-EAB9659EB68E}"/>
          </ac:spMkLst>
        </pc:spChg>
      </pc:sldChg>
      <pc:sldChg chg="addSp modSp del mod modShow">
        <pc:chgData name="Fishel, Sharon J (EED)" userId="aecf082c-1ae9-4f7b-8a4d-efee800471e2" providerId="ADAL" clId="{52B8EEC8-AC46-4943-9A4A-0DA0D1826CDD}" dt="2025-06-24T22:33:52.017" v="644" actId="47"/>
        <pc:sldMkLst>
          <pc:docMk/>
          <pc:sldMk cId="653912903" sldId="276"/>
        </pc:sldMkLst>
      </pc:sldChg>
      <pc:sldChg chg="addSp delSp modSp mod ord">
        <pc:chgData name="Fishel, Sharon J (EED)" userId="aecf082c-1ae9-4f7b-8a4d-efee800471e2" providerId="ADAL" clId="{52B8EEC8-AC46-4943-9A4A-0DA0D1826CDD}" dt="2025-06-26T18:52:44.159" v="1151" actId="478"/>
        <pc:sldMkLst>
          <pc:docMk/>
          <pc:sldMk cId="899404712" sldId="277"/>
        </pc:sldMkLst>
      </pc:sldChg>
      <pc:sldChg chg="addSp delSp modSp mod ord modNotesTx">
        <pc:chgData name="Fishel, Sharon J (EED)" userId="aecf082c-1ae9-4f7b-8a4d-efee800471e2" providerId="ADAL" clId="{52B8EEC8-AC46-4943-9A4A-0DA0D1826CDD}" dt="2025-06-26T18:52:41.001" v="1150" actId="478"/>
        <pc:sldMkLst>
          <pc:docMk/>
          <pc:sldMk cId="2667448388" sldId="278"/>
        </pc:sldMkLst>
      </pc:sldChg>
      <pc:sldChg chg="modSp mod ord modNotesTx">
        <pc:chgData name="Fishel, Sharon J (EED)" userId="aecf082c-1ae9-4f7b-8a4d-efee800471e2" providerId="ADAL" clId="{52B8EEC8-AC46-4943-9A4A-0DA0D1826CDD}" dt="2025-06-26T18:42:20.080" v="1105" actId="27636"/>
        <pc:sldMkLst>
          <pc:docMk/>
          <pc:sldMk cId="2392322011" sldId="279"/>
        </pc:sldMkLst>
      </pc:sldChg>
      <pc:sldChg chg="addSp delSp modSp mod ord modNotesTx">
        <pc:chgData name="Fishel, Sharon J (EED)" userId="aecf082c-1ae9-4f7b-8a4d-efee800471e2" providerId="ADAL" clId="{52B8EEC8-AC46-4943-9A4A-0DA0D1826CDD}" dt="2025-06-26T18:52:50.102" v="1152" actId="478"/>
        <pc:sldMkLst>
          <pc:docMk/>
          <pc:sldMk cId="1671360474" sldId="280"/>
        </pc:sldMkLst>
      </pc:sldChg>
      <pc:sldChg chg="addSp delSp modSp mod ord modNotesTx">
        <pc:chgData name="Fishel, Sharon J (EED)" userId="aecf082c-1ae9-4f7b-8a4d-efee800471e2" providerId="ADAL" clId="{52B8EEC8-AC46-4943-9A4A-0DA0D1826CDD}" dt="2025-06-26T18:52:35.328" v="1149" actId="478"/>
        <pc:sldMkLst>
          <pc:docMk/>
          <pc:sldMk cId="855527298" sldId="281"/>
        </pc:sldMkLst>
        <pc:spChg chg="mod">
          <ac:chgData name="Fishel, Sharon J (EED)" userId="aecf082c-1ae9-4f7b-8a4d-efee800471e2" providerId="ADAL" clId="{52B8EEC8-AC46-4943-9A4A-0DA0D1826CDD}" dt="2025-06-16T22:54:21.065" v="419" actId="26606"/>
          <ac:spMkLst>
            <pc:docMk/>
            <pc:sldMk cId="855527298" sldId="281"/>
            <ac:spMk id="2" creationId="{DDAF3EDA-7634-BDFF-1BC2-886C38A960D0}"/>
          </ac:spMkLst>
        </pc:spChg>
        <pc:graphicFrameChg chg="mod modGraphic">
          <ac:chgData name="Fishel, Sharon J (EED)" userId="aecf082c-1ae9-4f7b-8a4d-efee800471e2" providerId="ADAL" clId="{52B8EEC8-AC46-4943-9A4A-0DA0D1826CDD}" dt="2025-06-16T22:54:21.065" v="419" actId="26606"/>
          <ac:graphicFrameMkLst>
            <pc:docMk/>
            <pc:sldMk cId="855527298" sldId="281"/>
            <ac:graphicFrameMk id="7" creationId="{D3C1C60A-9974-342F-A401-3B7D89FC7926}"/>
          </ac:graphicFrameMkLst>
        </pc:graphicFrameChg>
      </pc:sldChg>
      <pc:sldChg chg="addSp delSp modSp mod ord setBg modNotesTx">
        <pc:chgData name="Fishel, Sharon J (EED)" userId="aecf082c-1ae9-4f7b-8a4d-efee800471e2" providerId="ADAL" clId="{52B8EEC8-AC46-4943-9A4A-0DA0D1826CDD}" dt="2025-06-26T18:52:53.451" v="1153" actId="478"/>
        <pc:sldMkLst>
          <pc:docMk/>
          <pc:sldMk cId="3151957037" sldId="282"/>
        </pc:sldMkLst>
        <pc:spChg chg="mod">
          <ac:chgData name="Fishel, Sharon J (EED)" userId="aecf082c-1ae9-4f7b-8a4d-efee800471e2" providerId="ADAL" clId="{52B8EEC8-AC46-4943-9A4A-0DA0D1826CDD}" dt="2025-06-16T22:54:50.351" v="423" actId="26606"/>
          <ac:spMkLst>
            <pc:docMk/>
            <pc:sldMk cId="3151957037" sldId="282"/>
            <ac:spMk id="2" creationId="{99CB6A16-8561-FDD3-D2EE-750014B9FCEF}"/>
          </ac:spMkLst>
        </pc:spChg>
        <pc:graphicFrameChg chg="add">
          <ac:chgData name="Fishel, Sharon J (EED)" userId="aecf082c-1ae9-4f7b-8a4d-efee800471e2" providerId="ADAL" clId="{52B8EEC8-AC46-4943-9A4A-0DA0D1826CDD}" dt="2025-06-16T22:54:50.351" v="423" actId="26606"/>
          <ac:graphicFrameMkLst>
            <pc:docMk/>
            <pc:sldMk cId="3151957037" sldId="282"/>
            <ac:graphicFrameMk id="7" creationId="{00840D80-5C42-9182-BBD0-572C1062ED31}"/>
          </ac:graphicFrameMkLst>
        </pc:graphicFrameChg>
      </pc:sldChg>
      <pc:sldChg chg="addSp delSp modSp mod ord modNotesTx">
        <pc:chgData name="Fishel, Sharon J (EED)" userId="aecf082c-1ae9-4f7b-8a4d-efee800471e2" providerId="ADAL" clId="{52B8EEC8-AC46-4943-9A4A-0DA0D1826CDD}" dt="2025-06-26T18:53:01.353" v="1155" actId="478"/>
        <pc:sldMkLst>
          <pc:docMk/>
          <pc:sldMk cId="2326726729" sldId="283"/>
        </pc:sldMkLst>
        <pc:spChg chg="mod">
          <ac:chgData name="Fishel, Sharon J (EED)" userId="aecf082c-1ae9-4f7b-8a4d-efee800471e2" providerId="ADAL" clId="{52B8EEC8-AC46-4943-9A4A-0DA0D1826CDD}" dt="2025-06-16T22:54:32.401" v="420" actId="26606"/>
          <ac:spMkLst>
            <pc:docMk/>
            <pc:sldMk cId="2326726729" sldId="283"/>
            <ac:spMk id="2" creationId="{153FE66F-B572-E06D-40C0-C3A522D8D499}"/>
          </ac:spMkLst>
        </pc:spChg>
        <pc:graphicFrameChg chg="mod modGraphic">
          <ac:chgData name="Fishel, Sharon J (EED)" userId="aecf082c-1ae9-4f7b-8a4d-efee800471e2" providerId="ADAL" clId="{52B8EEC8-AC46-4943-9A4A-0DA0D1826CDD}" dt="2025-06-16T22:54:32.401" v="420" actId="26606"/>
          <ac:graphicFrameMkLst>
            <pc:docMk/>
            <pc:sldMk cId="2326726729" sldId="283"/>
            <ac:graphicFrameMk id="7" creationId="{A4CE3463-DA1C-7A0C-B991-812589E50AC8}"/>
          </ac:graphicFrameMkLst>
        </pc:graphicFrameChg>
      </pc:sldChg>
      <pc:sldChg chg="addSp delSp modSp mod ord modNotesTx">
        <pc:chgData name="Fishel, Sharon J (EED)" userId="aecf082c-1ae9-4f7b-8a4d-efee800471e2" providerId="ADAL" clId="{52B8EEC8-AC46-4943-9A4A-0DA0D1826CDD}" dt="2025-06-26T18:53:33.093" v="1161" actId="478"/>
        <pc:sldMkLst>
          <pc:docMk/>
          <pc:sldMk cId="3464044923" sldId="284"/>
        </pc:sldMkLst>
      </pc:sldChg>
      <pc:sldChg chg="addSp delSp modSp mod ord setBg modNotesTx">
        <pc:chgData name="Fishel, Sharon J (EED)" userId="aecf082c-1ae9-4f7b-8a4d-efee800471e2" providerId="ADAL" clId="{52B8EEC8-AC46-4943-9A4A-0DA0D1826CDD}" dt="2025-06-26T18:53:29.558" v="1160" actId="478"/>
        <pc:sldMkLst>
          <pc:docMk/>
          <pc:sldMk cId="443114877" sldId="285"/>
        </pc:sldMkLst>
      </pc:sldChg>
      <pc:sldChg chg="addSp delSp modSp mod ord modNotesTx">
        <pc:chgData name="Fishel, Sharon J (EED)" userId="aecf082c-1ae9-4f7b-8a4d-efee800471e2" providerId="ADAL" clId="{52B8EEC8-AC46-4943-9A4A-0DA0D1826CDD}" dt="2025-06-26T18:52:57.904" v="1154" actId="478"/>
        <pc:sldMkLst>
          <pc:docMk/>
          <pc:sldMk cId="1141118306" sldId="286"/>
        </pc:sldMkLst>
      </pc:sldChg>
      <pc:sldChg chg="delSp modSp mod ord modNotesTx">
        <pc:chgData name="Fishel, Sharon J (EED)" userId="aecf082c-1ae9-4f7b-8a4d-efee800471e2" providerId="ADAL" clId="{52B8EEC8-AC46-4943-9A4A-0DA0D1826CDD}" dt="2025-06-26T18:52:27.977" v="1148" actId="478"/>
        <pc:sldMkLst>
          <pc:docMk/>
          <pc:sldMk cId="325765744" sldId="2448"/>
        </pc:sldMkLst>
      </pc:sldChg>
      <pc:sldChg chg="addSp delSp modSp mod modNotesTx">
        <pc:chgData name="Fishel, Sharon J (EED)" userId="aecf082c-1ae9-4f7b-8a4d-efee800471e2" providerId="ADAL" clId="{52B8EEC8-AC46-4943-9A4A-0DA0D1826CDD}" dt="2025-06-26T18:53:07.372" v="1156" actId="478"/>
        <pc:sldMkLst>
          <pc:docMk/>
          <pc:sldMk cId="527652577" sldId="2449"/>
        </pc:sldMkLst>
      </pc:sldChg>
      <pc:sldChg chg="addSp delSp modSp mod">
        <pc:chgData name="Fishel, Sharon J (EED)" userId="aecf082c-1ae9-4f7b-8a4d-efee800471e2" providerId="ADAL" clId="{52B8EEC8-AC46-4943-9A4A-0DA0D1826CDD}" dt="2025-06-26T18:52:10.493" v="1146" actId="478"/>
        <pc:sldMkLst>
          <pc:docMk/>
          <pc:sldMk cId="3038284417" sldId="2451"/>
        </pc:sldMkLst>
      </pc:sldChg>
      <pc:sldChg chg="addSp delSp modSp mod">
        <pc:chgData name="Fishel, Sharon J (EED)" userId="aecf082c-1ae9-4f7b-8a4d-efee800471e2" providerId="ADAL" clId="{52B8EEC8-AC46-4943-9A4A-0DA0D1826CDD}" dt="2025-06-16T22:46:11.208" v="356" actId="26606"/>
        <pc:sldMkLst>
          <pc:docMk/>
          <pc:sldMk cId="938086054" sldId="2452"/>
        </pc:sldMkLst>
      </pc:sldChg>
      <pc:sldChg chg="modSp">
        <pc:chgData name="Fishel, Sharon J (EED)" userId="aecf082c-1ae9-4f7b-8a4d-efee800471e2" providerId="ADAL" clId="{52B8EEC8-AC46-4943-9A4A-0DA0D1826CDD}" dt="2025-06-26T18:42:19.893" v="1104"/>
        <pc:sldMkLst>
          <pc:docMk/>
          <pc:sldMk cId="3542282811" sldId="2453"/>
        </pc:sldMkLst>
        <pc:spChg chg="mod">
          <ac:chgData name="Fishel, Sharon J (EED)" userId="aecf082c-1ae9-4f7b-8a4d-efee800471e2" providerId="ADAL" clId="{52B8EEC8-AC46-4943-9A4A-0DA0D1826CDD}" dt="2025-06-26T18:42:19.893" v="1104"/>
          <ac:spMkLst>
            <pc:docMk/>
            <pc:sldMk cId="3542282811" sldId="2453"/>
            <ac:spMk id="2" creationId="{36D0AC2A-F2BE-B096-FF64-6B0AD3B1A9D6}"/>
          </ac:spMkLst>
        </pc:spChg>
      </pc:sldChg>
      <pc:sldChg chg="addSp modSp del mod modClrScheme chgLayout">
        <pc:chgData name="Fishel, Sharon J (EED)" userId="aecf082c-1ae9-4f7b-8a4d-efee800471e2" providerId="ADAL" clId="{52B8EEC8-AC46-4943-9A4A-0DA0D1826CDD}" dt="2025-07-07T22:54:52.308" v="1290" actId="47"/>
        <pc:sldMkLst>
          <pc:docMk/>
          <pc:sldMk cId="1783798546" sldId="2454"/>
        </pc:sldMkLst>
      </pc:sldChg>
      <pc:sldChg chg="addSp delSp modSp del mod">
        <pc:chgData name="Fishel, Sharon J (EED)" userId="aecf082c-1ae9-4f7b-8a4d-efee800471e2" providerId="ADAL" clId="{52B8EEC8-AC46-4943-9A4A-0DA0D1826CDD}" dt="2025-06-18T22:08:04.009" v="479" actId="47"/>
        <pc:sldMkLst>
          <pc:docMk/>
          <pc:sldMk cId="2810677267" sldId="2456"/>
        </pc:sldMkLst>
      </pc:sldChg>
      <pc:sldChg chg="addSp delSp modSp del mod">
        <pc:chgData name="Fishel, Sharon J (EED)" userId="aecf082c-1ae9-4f7b-8a4d-efee800471e2" providerId="ADAL" clId="{52B8EEC8-AC46-4943-9A4A-0DA0D1826CDD}" dt="2025-07-02T00:03:04.699" v="1257" actId="47"/>
        <pc:sldMkLst>
          <pc:docMk/>
          <pc:sldMk cId="3630364203" sldId="2458"/>
        </pc:sldMkLst>
      </pc:sldChg>
      <pc:sldChg chg="modSp">
        <pc:chgData name="Fishel, Sharon J (EED)" userId="aecf082c-1ae9-4f7b-8a4d-efee800471e2" providerId="ADAL" clId="{52B8EEC8-AC46-4943-9A4A-0DA0D1826CDD}" dt="2025-06-26T18:42:19.893" v="1104"/>
        <pc:sldMkLst>
          <pc:docMk/>
          <pc:sldMk cId="684417378" sldId="2459"/>
        </pc:sldMkLst>
      </pc:sldChg>
      <pc:sldChg chg="delSp modSp mod delDesignElem">
        <pc:chgData name="Fishel, Sharon J (EED)" userId="aecf082c-1ae9-4f7b-8a4d-efee800471e2" providerId="ADAL" clId="{52B8EEC8-AC46-4943-9A4A-0DA0D1826CDD}" dt="2025-07-01T22:45:27.281" v="1242" actId="207"/>
        <pc:sldMkLst>
          <pc:docMk/>
          <pc:sldMk cId="868939331" sldId="2460"/>
        </pc:sldMkLst>
        <pc:graphicFrameChg chg="modGraphic">
          <ac:chgData name="Fishel, Sharon J (EED)" userId="aecf082c-1ae9-4f7b-8a4d-efee800471e2" providerId="ADAL" clId="{52B8EEC8-AC46-4943-9A4A-0DA0D1826CDD}" dt="2025-07-01T22:45:27.281" v="1242" actId="207"/>
          <ac:graphicFrameMkLst>
            <pc:docMk/>
            <pc:sldMk cId="868939331" sldId="2460"/>
            <ac:graphicFrameMk id="4" creationId="{37C61EC0-0136-ADA1-DBD4-F73E72ED53D8}"/>
          </ac:graphicFrameMkLst>
        </pc:graphicFrameChg>
      </pc:sldChg>
      <pc:sldChg chg="addSp delSp modSp mod setBg modClrScheme chgLayout">
        <pc:chgData name="Fishel, Sharon J (EED)" userId="aecf082c-1ae9-4f7b-8a4d-efee800471e2" providerId="ADAL" clId="{52B8EEC8-AC46-4943-9A4A-0DA0D1826CDD}" dt="2025-06-26T18:51:49.628" v="1145" actId="478"/>
        <pc:sldMkLst>
          <pc:docMk/>
          <pc:sldMk cId="3747067485" sldId="2462"/>
        </pc:sldMkLst>
        <pc:spChg chg="mod ord">
          <ac:chgData name="Fishel, Sharon J (EED)" userId="aecf082c-1ae9-4f7b-8a4d-efee800471e2" providerId="ADAL" clId="{52B8EEC8-AC46-4943-9A4A-0DA0D1826CDD}" dt="2025-06-16T22:49:20.721" v="377" actId="6549"/>
          <ac:spMkLst>
            <pc:docMk/>
            <pc:sldMk cId="3747067485" sldId="2462"/>
            <ac:spMk id="5" creationId="{9D1A0169-1710-7927-7004-92D8234B9BB2}"/>
          </ac:spMkLst>
        </pc:spChg>
        <pc:picChg chg="add mod">
          <ac:chgData name="Fishel, Sharon J (EED)" userId="aecf082c-1ae9-4f7b-8a4d-efee800471e2" providerId="ADAL" clId="{52B8EEC8-AC46-4943-9A4A-0DA0D1826CDD}" dt="2025-06-16T22:49:12.655" v="376" actId="26606"/>
          <ac:picMkLst>
            <pc:docMk/>
            <pc:sldMk cId="3747067485" sldId="2462"/>
            <ac:picMk id="1027" creationId="{D5185085-D389-642F-BDB8-12FBA86BD713}"/>
          </ac:picMkLst>
        </pc:picChg>
      </pc:sldChg>
      <pc:sldChg chg="addSp modSp mod modNotesTx">
        <pc:chgData name="Fishel, Sharon J (EED)" userId="aecf082c-1ae9-4f7b-8a4d-efee800471e2" providerId="ADAL" clId="{52B8EEC8-AC46-4943-9A4A-0DA0D1826CDD}" dt="2025-07-07T22:53:15.609" v="1272"/>
        <pc:sldMkLst>
          <pc:docMk/>
          <pc:sldMk cId="2676341424" sldId="2463"/>
        </pc:sldMkLst>
        <pc:spChg chg="mod">
          <ac:chgData name="Fishel, Sharon J (EED)" userId="aecf082c-1ae9-4f7b-8a4d-efee800471e2" providerId="ADAL" clId="{52B8EEC8-AC46-4943-9A4A-0DA0D1826CDD}" dt="2025-06-26T18:42:19.893" v="1104"/>
          <ac:spMkLst>
            <pc:docMk/>
            <pc:sldMk cId="2676341424" sldId="2463"/>
            <ac:spMk id="2" creationId="{D98FAAE6-9A63-22B8-4041-5233EA4B9AAF}"/>
          </ac:spMkLst>
        </pc:spChg>
        <pc:spChg chg="mod">
          <ac:chgData name="Fishel, Sharon J (EED)" userId="aecf082c-1ae9-4f7b-8a4d-efee800471e2" providerId="ADAL" clId="{52B8EEC8-AC46-4943-9A4A-0DA0D1826CDD}" dt="2025-06-26T18:42:19.893" v="1104"/>
          <ac:spMkLst>
            <pc:docMk/>
            <pc:sldMk cId="2676341424" sldId="2463"/>
            <ac:spMk id="3" creationId="{F595DCA0-B72D-8F1C-CAD5-5434889E461E}"/>
          </ac:spMkLst>
        </pc:spChg>
      </pc:sldChg>
      <pc:sldChg chg="modSp del mod">
        <pc:chgData name="Fishel, Sharon J (EED)" userId="aecf082c-1ae9-4f7b-8a4d-efee800471e2" providerId="ADAL" clId="{52B8EEC8-AC46-4943-9A4A-0DA0D1826CDD}" dt="2025-06-16T22:48:56.490" v="374" actId="47"/>
        <pc:sldMkLst>
          <pc:docMk/>
          <pc:sldMk cId="1746626006" sldId="2464"/>
        </pc:sldMkLst>
      </pc:sldChg>
      <pc:sldChg chg="addSp delSp modSp add mod setBg">
        <pc:chgData name="Fishel, Sharon J (EED)" userId="aecf082c-1ae9-4f7b-8a4d-efee800471e2" providerId="ADAL" clId="{52B8EEC8-AC46-4943-9A4A-0DA0D1826CDD}" dt="2025-06-26T18:52:15.903" v="1147" actId="478"/>
        <pc:sldMkLst>
          <pc:docMk/>
          <pc:sldMk cId="2197254271" sldId="2465"/>
        </pc:sldMkLst>
      </pc:sldChg>
      <pc:sldChg chg="addSp delSp add del setBg delDesignElem">
        <pc:chgData name="Fishel, Sharon J (EED)" userId="aecf082c-1ae9-4f7b-8a4d-efee800471e2" providerId="ADAL" clId="{52B8EEC8-AC46-4943-9A4A-0DA0D1826CDD}" dt="2025-06-16T22:52:35.631" v="395"/>
        <pc:sldMkLst>
          <pc:docMk/>
          <pc:sldMk cId="279338704" sldId="2466"/>
        </pc:sldMkLst>
      </pc:sldChg>
      <pc:sldChg chg="addSp delSp modSp new del mod">
        <pc:chgData name="Fishel, Sharon J (EED)" userId="aecf082c-1ae9-4f7b-8a4d-efee800471e2" providerId="ADAL" clId="{52B8EEC8-AC46-4943-9A4A-0DA0D1826CDD}" dt="2025-06-26T18:57:49.908" v="1193" actId="47"/>
        <pc:sldMkLst>
          <pc:docMk/>
          <pc:sldMk cId="796648301" sldId="2466"/>
        </pc:sldMkLst>
      </pc:sldChg>
      <pc:sldChg chg="add del">
        <pc:chgData name="Fishel, Sharon J (EED)" userId="aecf082c-1ae9-4f7b-8a4d-efee800471e2" providerId="ADAL" clId="{52B8EEC8-AC46-4943-9A4A-0DA0D1826CDD}" dt="2025-06-16T22:47:33.890" v="361"/>
        <pc:sldMkLst>
          <pc:docMk/>
          <pc:sldMk cId="2677363711" sldId="2466"/>
        </pc:sldMkLst>
      </pc:sldChg>
      <pc:sldChg chg="delSp modSp add del mod setBg modClrScheme delDesignElem chgLayout">
        <pc:chgData name="Fishel, Sharon J (EED)" userId="aecf082c-1ae9-4f7b-8a4d-efee800471e2" providerId="ADAL" clId="{52B8EEC8-AC46-4943-9A4A-0DA0D1826CDD}" dt="2025-06-16T22:54:09.137" v="418" actId="47"/>
        <pc:sldMkLst>
          <pc:docMk/>
          <pc:sldMk cId="3311713005" sldId="2466"/>
        </pc:sldMkLst>
      </pc:sldChg>
      <pc:sldChg chg="new del">
        <pc:chgData name="Fishel, Sharon J (EED)" userId="aecf082c-1ae9-4f7b-8a4d-efee800471e2" providerId="ADAL" clId="{52B8EEC8-AC46-4943-9A4A-0DA0D1826CDD}" dt="2025-06-16T22:53:16.278" v="404" actId="680"/>
        <pc:sldMkLst>
          <pc:docMk/>
          <pc:sldMk cId="573131423" sldId="2467"/>
        </pc:sldMkLst>
      </pc:sldChg>
      <pc:sldChg chg="addSp delSp modSp new add del mod">
        <pc:chgData name="Fishel, Sharon J (EED)" userId="aecf082c-1ae9-4f7b-8a4d-efee800471e2" providerId="ADAL" clId="{52B8EEC8-AC46-4943-9A4A-0DA0D1826CDD}" dt="2025-06-26T21:37:21.236" v="1235" actId="47"/>
        <pc:sldMkLst>
          <pc:docMk/>
          <pc:sldMk cId="3379730149" sldId="2467"/>
        </pc:sldMkLst>
      </pc:sldChg>
      <pc:sldChg chg="addSp delSp add del setBg delDesignElem">
        <pc:chgData name="Fishel, Sharon J (EED)" userId="aecf082c-1ae9-4f7b-8a4d-efee800471e2" providerId="ADAL" clId="{52B8EEC8-AC46-4943-9A4A-0DA0D1826CDD}" dt="2025-06-16T22:53:09.583" v="403"/>
        <pc:sldMkLst>
          <pc:docMk/>
          <pc:sldMk cId="1454618014" sldId="2468"/>
        </pc:sldMkLst>
      </pc:sldChg>
      <pc:sldChg chg="modSp new mod">
        <pc:chgData name="Fishel, Sharon J (EED)" userId="aecf082c-1ae9-4f7b-8a4d-efee800471e2" providerId="ADAL" clId="{52B8EEC8-AC46-4943-9A4A-0DA0D1826CDD}" dt="2025-06-26T18:42:19.893" v="1104"/>
        <pc:sldMkLst>
          <pc:docMk/>
          <pc:sldMk cId="2726532059" sldId="2468"/>
        </pc:sldMkLst>
        <pc:spChg chg="mod">
          <ac:chgData name="Fishel, Sharon J (EED)" userId="aecf082c-1ae9-4f7b-8a4d-efee800471e2" providerId="ADAL" clId="{52B8EEC8-AC46-4943-9A4A-0DA0D1826CDD}" dt="2025-06-26T18:42:19.893" v="1104"/>
          <ac:spMkLst>
            <pc:docMk/>
            <pc:sldMk cId="2726532059" sldId="2468"/>
            <ac:spMk id="2" creationId="{B8CDF8EA-8FD1-DED5-7790-C2E724C36A02}"/>
          </ac:spMkLst>
        </pc:spChg>
        <pc:spChg chg="mod">
          <ac:chgData name="Fishel, Sharon J (EED)" userId="aecf082c-1ae9-4f7b-8a4d-efee800471e2" providerId="ADAL" clId="{52B8EEC8-AC46-4943-9A4A-0DA0D1826CDD}" dt="2025-06-26T18:42:19.893" v="1104"/>
          <ac:spMkLst>
            <pc:docMk/>
            <pc:sldMk cId="2726532059" sldId="2468"/>
            <ac:spMk id="3" creationId="{ACB14CC3-6D95-1109-57DA-614E12BFFDE5}"/>
          </ac:spMkLst>
        </pc:spChg>
      </pc:sldChg>
      <pc:sldChg chg="addSp modSp new mod modClrScheme chgLayout">
        <pc:chgData name="Fishel, Sharon J (EED)" userId="aecf082c-1ae9-4f7b-8a4d-efee800471e2" providerId="ADAL" clId="{52B8EEC8-AC46-4943-9A4A-0DA0D1826CDD}" dt="2025-06-26T18:42:19.893" v="1104"/>
        <pc:sldMkLst>
          <pc:docMk/>
          <pc:sldMk cId="766250196" sldId="2469"/>
        </pc:sldMkLst>
        <pc:spChg chg="add mod">
          <ac:chgData name="Fishel, Sharon J (EED)" userId="aecf082c-1ae9-4f7b-8a4d-efee800471e2" providerId="ADAL" clId="{52B8EEC8-AC46-4943-9A4A-0DA0D1826CDD}" dt="2025-06-26T18:42:19.893" v="1104"/>
          <ac:spMkLst>
            <pc:docMk/>
            <pc:sldMk cId="766250196" sldId="2469"/>
            <ac:spMk id="2" creationId="{743BD70D-0DEC-A850-1D77-F7212D82914C}"/>
          </ac:spMkLst>
        </pc:spChg>
        <pc:spChg chg="add mod">
          <ac:chgData name="Fishel, Sharon J (EED)" userId="aecf082c-1ae9-4f7b-8a4d-efee800471e2" providerId="ADAL" clId="{52B8EEC8-AC46-4943-9A4A-0DA0D1826CDD}" dt="2025-06-26T18:42:19.893" v="1104"/>
          <ac:spMkLst>
            <pc:docMk/>
            <pc:sldMk cId="766250196" sldId="2469"/>
            <ac:spMk id="3" creationId="{A3B48B9A-C3D9-6096-8129-7DAF99CF94AF}"/>
          </ac:spMkLst>
        </pc:spChg>
      </pc:sldChg>
      <pc:sldChg chg="modSp new mod">
        <pc:chgData name="Fishel, Sharon J (EED)" userId="aecf082c-1ae9-4f7b-8a4d-efee800471e2" providerId="ADAL" clId="{52B8EEC8-AC46-4943-9A4A-0DA0D1826CDD}" dt="2025-06-24T22:44:15.373" v="925" actId="20577"/>
        <pc:sldMkLst>
          <pc:docMk/>
          <pc:sldMk cId="1690571670" sldId="2470"/>
        </pc:sldMkLst>
      </pc:sldChg>
      <pc:sldChg chg="modSp">
        <pc:chgData name="Fishel, Sharon J (EED)" userId="aecf082c-1ae9-4f7b-8a4d-efee800471e2" providerId="ADAL" clId="{52B8EEC8-AC46-4943-9A4A-0DA0D1826CDD}" dt="2025-06-26T18:42:19.893" v="1104"/>
        <pc:sldMkLst>
          <pc:docMk/>
          <pc:sldMk cId="3481044112" sldId="2471"/>
        </pc:sldMkLst>
      </pc:sldChg>
      <pc:sldChg chg="delSp modSp del mod">
        <pc:chgData name="Fishel, Sharon J (EED)" userId="aecf082c-1ae9-4f7b-8a4d-efee800471e2" providerId="ADAL" clId="{52B8EEC8-AC46-4943-9A4A-0DA0D1826CDD}" dt="2025-07-01T22:52:38.717" v="1244" actId="47"/>
        <pc:sldMkLst>
          <pc:docMk/>
          <pc:sldMk cId="682413315" sldId="2472"/>
        </pc:sldMkLst>
      </pc:sldChg>
      <pc:sldChg chg="modSp add del mod">
        <pc:chgData name="Fishel, Sharon J (EED)" userId="aecf082c-1ae9-4f7b-8a4d-efee800471e2" providerId="ADAL" clId="{52B8EEC8-AC46-4943-9A4A-0DA0D1826CDD}" dt="2025-07-07T22:55:16.787" v="1292" actId="47"/>
        <pc:sldMkLst>
          <pc:docMk/>
          <pc:sldMk cId="2849435959" sldId="2478"/>
        </pc:sldMkLst>
      </pc:sldChg>
      <pc:sldChg chg="add del">
        <pc:chgData name="Fishel, Sharon J (EED)" userId="aecf082c-1ae9-4f7b-8a4d-efee800471e2" providerId="ADAL" clId="{52B8EEC8-AC46-4943-9A4A-0DA0D1826CDD}" dt="2025-07-07T22:55:52.079" v="1296" actId="47"/>
        <pc:sldMkLst>
          <pc:docMk/>
          <pc:sldMk cId="1424980233" sldId="2480"/>
        </pc:sldMkLst>
      </pc:sldChg>
      <pc:sldChg chg="modSp add mod">
        <pc:chgData name="Fishel, Sharon J (EED)" userId="aecf082c-1ae9-4f7b-8a4d-efee800471e2" providerId="ADAL" clId="{52B8EEC8-AC46-4943-9A4A-0DA0D1826CDD}" dt="2025-07-01T22:53:26.463" v="1249" actId="12"/>
        <pc:sldMkLst>
          <pc:docMk/>
          <pc:sldMk cId="1298520502" sldId="2493"/>
        </pc:sldMkLst>
      </pc:sldChg>
      <pc:sldChg chg="new">
        <pc:chgData name="Fishel, Sharon J (EED)" userId="aecf082c-1ae9-4f7b-8a4d-efee800471e2" providerId="ADAL" clId="{52B8EEC8-AC46-4943-9A4A-0DA0D1826CDD}" dt="2025-07-02T00:09:15.036" v="1262" actId="680"/>
        <pc:sldMkLst>
          <pc:docMk/>
          <pc:sldMk cId="1420800851" sldId="2494"/>
        </pc:sldMkLst>
      </pc:sldChg>
      <pc:sldChg chg="delSp modSp add mod modClrScheme chgLayout">
        <pc:chgData name="Fishel, Sharon J (EED)" userId="aecf082c-1ae9-4f7b-8a4d-efee800471e2" providerId="ADAL" clId="{52B8EEC8-AC46-4943-9A4A-0DA0D1826CDD}" dt="2025-07-07T22:54:40.229" v="1289" actId="1076"/>
        <pc:sldMkLst>
          <pc:docMk/>
          <pc:sldMk cId="1855324384" sldId="2495"/>
        </pc:sldMkLst>
      </pc:sldChg>
      <pc:sldChg chg="add del">
        <pc:chgData name="Fishel, Sharon J (EED)" userId="aecf082c-1ae9-4f7b-8a4d-efee800471e2" providerId="ADAL" clId="{52B8EEC8-AC46-4943-9A4A-0DA0D1826CDD}" dt="2025-07-07T22:53:11.287" v="1271"/>
        <pc:sldMkLst>
          <pc:docMk/>
          <pc:sldMk cId="1268617674" sldId="2496"/>
        </pc:sldMkLst>
      </pc:sldChg>
      <pc:sldChg chg="modSp add mod">
        <pc:chgData name="Fishel, Sharon J (EED)" userId="aecf082c-1ae9-4f7b-8a4d-efee800471e2" providerId="ADAL" clId="{52B8EEC8-AC46-4943-9A4A-0DA0D1826CDD}" dt="2025-07-07T22:55:39.362" v="1295" actId="1076"/>
        <pc:sldMkLst>
          <pc:docMk/>
          <pc:sldMk cId="4267451442" sldId="2496"/>
        </pc:sldMkLst>
      </pc:sldChg>
      <pc:sldMasterChg chg="del delSldLayout">
        <pc:chgData name="Fishel, Sharon J (EED)" userId="aecf082c-1ae9-4f7b-8a4d-efee800471e2" providerId="ADAL" clId="{52B8EEC8-AC46-4943-9A4A-0DA0D1826CDD}" dt="2025-06-16T22:57:30.833" v="442" actId="47"/>
        <pc:sldMasterMkLst>
          <pc:docMk/>
          <pc:sldMasterMk cId="1968473569" sldId="2147483660"/>
        </pc:sldMasterMkLst>
        <pc:sldLayoutChg chg="del">
          <pc:chgData name="Fishel, Sharon J (EED)" userId="aecf082c-1ae9-4f7b-8a4d-efee800471e2" providerId="ADAL" clId="{52B8EEC8-AC46-4943-9A4A-0DA0D1826CDD}" dt="2025-06-16T22:57:30.833" v="442" actId="47"/>
          <pc:sldLayoutMkLst>
            <pc:docMk/>
            <pc:sldMasterMk cId="1968473569" sldId="2147483660"/>
            <pc:sldLayoutMk cId="2820370161" sldId="2147483661"/>
          </pc:sldLayoutMkLst>
        </pc:sldLayoutChg>
        <pc:sldLayoutChg chg="del">
          <pc:chgData name="Fishel, Sharon J (EED)" userId="aecf082c-1ae9-4f7b-8a4d-efee800471e2" providerId="ADAL" clId="{52B8EEC8-AC46-4943-9A4A-0DA0D1826CDD}" dt="2025-06-16T22:57:30.833" v="442" actId="47"/>
          <pc:sldLayoutMkLst>
            <pc:docMk/>
            <pc:sldMasterMk cId="1968473569" sldId="2147483660"/>
            <pc:sldLayoutMk cId="1163494611" sldId="2147483662"/>
          </pc:sldLayoutMkLst>
        </pc:sldLayoutChg>
        <pc:sldLayoutChg chg="del">
          <pc:chgData name="Fishel, Sharon J (EED)" userId="aecf082c-1ae9-4f7b-8a4d-efee800471e2" providerId="ADAL" clId="{52B8EEC8-AC46-4943-9A4A-0DA0D1826CDD}" dt="2025-06-16T22:57:30.833" v="442" actId="47"/>
          <pc:sldLayoutMkLst>
            <pc:docMk/>
            <pc:sldMasterMk cId="1968473569" sldId="2147483660"/>
            <pc:sldLayoutMk cId="2094195122" sldId="2147483663"/>
          </pc:sldLayoutMkLst>
        </pc:sldLayoutChg>
        <pc:sldLayoutChg chg="del">
          <pc:chgData name="Fishel, Sharon J (EED)" userId="aecf082c-1ae9-4f7b-8a4d-efee800471e2" providerId="ADAL" clId="{52B8EEC8-AC46-4943-9A4A-0DA0D1826CDD}" dt="2025-06-16T22:57:30.833" v="442" actId="47"/>
          <pc:sldLayoutMkLst>
            <pc:docMk/>
            <pc:sldMasterMk cId="1968473569" sldId="2147483660"/>
            <pc:sldLayoutMk cId="194849953" sldId="2147483664"/>
          </pc:sldLayoutMkLst>
        </pc:sldLayoutChg>
        <pc:sldLayoutChg chg="del">
          <pc:chgData name="Fishel, Sharon J (EED)" userId="aecf082c-1ae9-4f7b-8a4d-efee800471e2" providerId="ADAL" clId="{52B8EEC8-AC46-4943-9A4A-0DA0D1826CDD}" dt="2025-06-16T22:57:30.833" v="442" actId="47"/>
          <pc:sldLayoutMkLst>
            <pc:docMk/>
            <pc:sldMasterMk cId="1968473569" sldId="2147483660"/>
            <pc:sldLayoutMk cId="2062726637" sldId="2147483665"/>
          </pc:sldLayoutMkLst>
        </pc:sldLayoutChg>
      </pc:sldMasterChg>
      <pc:sldMasterChg chg="addSp delSp modSp mod modSldLayout">
        <pc:chgData name="Fishel, Sharon J (EED)" userId="aecf082c-1ae9-4f7b-8a4d-efee800471e2" providerId="ADAL" clId="{52B8EEC8-AC46-4943-9A4A-0DA0D1826CDD}" dt="2025-06-16T23:01:38.988" v="474" actId="478"/>
        <pc:sldMasterMkLst>
          <pc:docMk/>
          <pc:sldMasterMk cId="3805070755" sldId="2147483668"/>
        </pc:sldMasterMkLst>
        <pc:sldLayoutChg chg="addSp delSp modSp mod">
          <pc:chgData name="Fishel, Sharon J (EED)" userId="aecf082c-1ae9-4f7b-8a4d-efee800471e2" providerId="ADAL" clId="{52B8EEC8-AC46-4943-9A4A-0DA0D1826CDD}" dt="2025-06-16T22:42:29.133" v="321" actId="1076"/>
          <pc:sldLayoutMkLst>
            <pc:docMk/>
            <pc:sldMasterMk cId="3805070755" sldId="2147483668"/>
            <pc:sldLayoutMk cId="4045660353" sldId="2147483669"/>
          </pc:sldLayoutMkLst>
        </pc:sldLayoutChg>
        <pc:sldLayoutChg chg="addSp delSp modSp mod">
          <pc:chgData name="Fishel, Sharon J (EED)" userId="aecf082c-1ae9-4f7b-8a4d-efee800471e2" providerId="ADAL" clId="{52B8EEC8-AC46-4943-9A4A-0DA0D1826CDD}" dt="2025-06-16T22:42:51.345" v="325" actId="1076"/>
          <pc:sldLayoutMkLst>
            <pc:docMk/>
            <pc:sldMasterMk cId="3805070755" sldId="2147483668"/>
            <pc:sldLayoutMk cId="1810170315" sldId="2147483670"/>
          </pc:sldLayoutMkLst>
        </pc:sldLayoutChg>
        <pc:sldLayoutChg chg="addSp delSp modSp mod">
          <pc:chgData name="Fishel, Sharon J (EED)" userId="aecf082c-1ae9-4f7b-8a4d-efee800471e2" providerId="ADAL" clId="{52B8EEC8-AC46-4943-9A4A-0DA0D1826CDD}" dt="2025-06-16T23:01:12.563" v="473" actId="478"/>
          <pc:sldLayoutMkLst>
            <pc:docMk/>
            <pc:sldMasterMk cId="3805070755" sldId="2147483668"/>
            <pc:sldLayoutMk cId="3398310209" sldId="2147483671"/>
          </pc:sldLayoutMkLst>
        </pc:sldLayoutChg>
        <pc:sldLayoutChg chg="addSp delSp modSp mod">
          <pc:chgData name="Fishel, Sharon J (EED)" userId="aecf082c-1ae9-4f7b-8a4d-efee800471e2" providerId="ADAL" clId="{52B8EEC8-AC46-4943-9A4A-0DA0D1826CDD}" dt="2025-06-16T22:43:08.856" v="327" actId="478"/>
          <pc:sldLayoutMkLst>
            <pc:docMk/>
            <pc:sldMasterMk cId="3805070755" sldId="2147483668"/>
            <pc:sldLayoutMk cId="3269804964" sldId="2147483672"/>
          </pc:sldLayoutMkLst>
        </pc:sldLayoutChg>
        <pc:sldLayoutChg chg="addSp delSp modSp mod">
          <pc:chgData name="Fishel, Sharon J (EED)" userId="aecf082c-1ae9-4f7b-8a4d-efee800471e2" providerId="ADAL" clId="{52B8EEC8-AC46-4943-9A4A-0DA0D1826CDD}" dt="2025-06-16T22:43:14.296" v="329"/>
          <pc:sldLayoutMkLst>
            <pc:docMk/>
            <pc:sldMasterMk cId="3805070755" sldId="2147483668"/>
            <pc:sldLayoutMk cId="1611171499" sldId="2147483673"/>
          </pc:sldLayoutMkLst>
        </pc:sldLayoutChg>
        <pc:sldLayoutChg chg="addSp delSp modSp mod">
          <pc:chgData name="Fishel, Sharon J (EED)" userId="aecf082c-1ae9-4f7b-8a4d-efee800471e2" providerId="ADAL" clId="{52B8EEC8-AC46-4943-9A4A-0DA0D1826CDD}" dt="2025-06-16T22:43:19.503" v="331"/>
          <pc:sldLayoutMkLst>
            <pc:docMk/>
            <pc:sldMasterMk cId="3805070755" sldId="2147483668"/>
            <pc:sldLayoutMk cId="2935147236" sldId="2147483674"/>
          </pc:sldLayoutMkLst>
        </pc:sldLayoutChg>
        <pc:sldLayoutChg chg="addSp delSp modSp mod">
          <pc:chgData name="Fishel, Sharon J (EED)" userId="aecf082c-1ae9-4f7b-8a4d-efee800471e2" providerId="ADAL" clId="{52B8EEC8-AC46-4943-9A4A-0DA0D1826CDD}" dt="2025-06-16T22:43:25.261" v="333"/>
          <pc:sldLayoutMkLst>
            <pc:docMk/>
            <pc:sldMasterMk cId="3805070755" sldId="2147483668"/>
            <pc:sldLayoutMk cId="1605222648" sldId="2147483675"/>
          </pc:sldLayoutMkLst>
        </pc:sldLayoutChg>
        <pc:sldLayoutChg chg="addSp delSp modSp mod">
          <pc:chgData name="Fishel, Sharon J (EED)" userId="aecf082c-1ae9-4f7b-8a4d-efee800471e2" providerId="ADAL" clId="{52B8EEC8-AC46-4943-9A4A-0DA0D1826CDD}" dt="2025-06-16T22:43:29.807" v="335"/>
          <pc:sldLayoutMkLst>
            <pc:docMk/>
            <pc:sldMasterMk cId="3805070755" sldId="2147483668"/>
            <pc:sldLayoutMk cId="2311826295" sldId="2147483676"/>
          </pc:sldLayoutMkLst>
        </pc:sldLayoutChg>
        <pc:sldLayoutChg chg="addSp delSp modSp mod">
          <pc:chgData name="Fishel, Sharon J (EED)" userId="aecf082c-1ae9-4f7b-8a4d-efee800471e2" providerId="ADAL" clId="{52B8EEC8-AC46-4943-9A4A-0DA0D1826CDD}" dt="2025-06-16T22:43:36.355" v="337"/>
          <pc:sldLayoutMkLst>
            <pc:docMk/>
            <pc:sldMasterMk cId="3805070755" sldId="2147483668"/>
            <pc:sldLayoutMk cId="415682834" sldId="2147483677"/>
          </pc:sldLayoutMkLst>
        </pc:sldLayoutChg>
        <pc:sldLayoutChg chg="addSp delSp modSp mod">
          <pc:chgData name="Fishel, Sharon J (EED)" userId="aecf082c-1ae9-4f7b-8a4d-efee800471e2" providerId="ADAL" clId="{52B8EEC8-AC46-4943-9A4A-0DA0D1826CDD}" dt="2025-06-16T22:43:40.723" v="339"/>
          <pc:sldLayoutMkLst>
            <pc:docMk/>
            <pc:sldMasterMk cId="3805070755" sldId="2147483668"/>
            <pc:sldLayoutMk cId="2450500413" sldId="2147483678"/>
          </pc:sldLayoutMkLst>
        </pc:sldLayoutChg>
        <pc:sldLayoutChg chg="addSp delSp modSp mod">
          <pc:chgData name="Fishel, Sharon J (EED)" userId="aecf082c-1ae9-4f7b-8a4d-efee800471e2" providerId="ADAL" clId="{52B8EEC8-AC46-4943-9A4A-0DA0D1826CDD}" dt="2025-06-16T22:43:46.383" v="341"/>
          <pc:sldLayoutMkLst>
            <pc:docMk/>
            <pc:sldMasterMk cId="3805070755" sldId="2147483668"/>
            <pc:sldLayoutMk cId="199010495" sldId="2147483679"/>
          </pc:sldLayoutMkLst>
        </pc:sldLayoutChg>
      </pc:sldMasterChg>
      <pc:sldMasterChg chg="delSp mod modSldLayout">
        <pc:chgData name="Fishel, Sharon J (EED)" userId="aecf082c-1ae9-4f7b-8a4d-efee800471e2" providerId="ADAL" clId="{52B8EEC8-AC46-4943-9A4A-0DA0D1826CDD}" dt="2025-06-26T18:38:20.857" v="1087" actId="478"/>
        <pc:sldMasterMkLst>
          <pc:docMk/>
          <pc:sldMasterMk cId="3152731677" sldId="2147483866"/>
        </pc:sldMasterMkLst>
        <pc:sldLayoutChg chg="addSp delSp modSp mod">
          <pc:chgData name="Fishel, Sharon J (EED)" userId="aecf082c-1ae9-4f7b-8a4d-efee800471e2" providerId="ADAL" clId="{52B8EEC8-AC46-4943-9A4A-0DA0D1826CDD}" dt="2025-06-26T18:38:20.857" v="1087" actId="478"/>
          <pc:sldLayoutMkLst>
            <pc:docMk/>
            <pc:sldMasterMk cId="3152731677" sldId="2147483866"/>
            <pc:sldLayoutMk cId="3015931091" sldId="2147483867"/>
          </pc:sldLayoutMkLst>
        </pc:sldLayoutChg>
        <pc:sldLayoutChg chg="addSp delSp modSp mod">
          <pc:chgData name="Fishel, Sharon J (EED)" userId="aecf082c-1ae9-4f7b-8a4d-efee800471e2" providerId="ADAL" clId="{52B8EEC8-AC46-4943-9A4A-0DA0D1826CDD}" dt="2025-06-26T18:37:36.475" v="1081"/>
          <pc:sldLayoutMkLst>
            <pc:docMk/>
            <pc:sldMasterMk cId="3152731677" sldId="2147483866"/>
            <pc:sldLayoutMk cId="1778395232" sldId="2147483868"/>
          </pc:sldLayoutMkLst>
        </pc:sldLayoutChg>
        <pc:sldLayoutChg chg="addSp delSp modSp mod">
          <pc:chgData name="Fishel, Sharon J (EED)" userId="aecf082c-1ae9-4f7b-8a4d-efee800471e2" providerId="ADAL" clId="{52B8EEC8-AC46-4943-9A4A-0DA0D1826CDD}" dt="2025-06-26T18:37:39.597" v="1082"/>
          <pc:sldLayoutMkLst>
            <pc:docMk/>
            <pc:sldMasterMk cId="3152731677" sldId="2147483866"/>
            <pc:sldLayoutMk cId="1797049803" sldId="2147483869"/>
          </pc:sldLayoutMkLst>
        </pc:sldLayoutChg>
        <pc:sldLayoutChg chg="addSp delSp modSp mod">
          <pc:chgData name="Fishel, Sharon J (EED)" userId="aecf082c-1ae9-4f7b-8a4d-efee800471e2" providerId="ADAL" clId="{52B8EEC8-AC46-4943-9A4A-0DA0D1826CDD}" dt="2025-06-26T18:37:43.045" v="1083"/>
          <pc:sldLayoutMkLst>
            <pc:docMk/>
            <pc:sldMasterMk cId="3152731677" sldId="2147483866"/>
            <pc:sldLayoutMk cId="840688951" sldId="2147483870"/>
          </pc:sldLayoutMkLst>
        </pc:sldLayoutChg>
        <pc:sldLayoutChg chg="addSp delSp modSp mod">
          <pc:chgData name="Fishel, Sharon J (EED)" userId="aecf082c-1ae9-4f7b-8a4d-efee800471e2" providerId="ADAL" clId="{52B8EEC8-AC46-4943-9A4A-0DA0D1826CDD}" dt="2025-06-26T18:37:46.796" v="1084"/>
          <pc:sldLayoutMkLst>
            <pc:docMk/>
            <pc:sldMasterMk cId="3152731677" sldId="2147483866"/>
            <pc:sldLayoutMk cId="3330494554" sldId="2147483871"/>
          </pc:sldLayoutMkLst>
        </pc:sldLayoutChg>
        <pc:sldLayoutChg chg="addSp delSp modSp mod">
          <pc:chgData name="Fishel, Sharon J (EED)" userId="aecf082c-1ae9-4f7b-8a4d-efee800471e2" providerId="ADAL" clId="{52B8EEC8-AC46-4943-9A4A-0DA0D1826CDD}" dt="2025-06-26T18:37:51.523" v="1085"/>
          <pc:sldLayoutMkLst>
            <pc:docMk/>
            <pc:sldMasterMk cId="3152731677" sldId="2147483866"/>
            <pc:sldLayoutMk cId="2506061882" sldId="2147483872"/>
          </pc:sldLayoutMkLst>
        </pc:sldLayoutChg>
        <pc:sldLayoutChg chg="addSp delSp modSp mod">
          <pc:chgData name="Fishel, Sharon J (EED)" userId="aecf082c-1ae9-4f7b-8a4d-efee800471e2" providerId="ADAL" clId="{52B8EEC8-AC46-4943-9A4A-0DA0D1826CDD}" dt="2025-06-26T18:37:55.356" v="1086"/>
          <pc:sldLayoutMkLst>
            <pc:docMk/>
            <pc:sldMasterMk cId="3152731677" sldId="2147483866"/>
            <pc:sldLayoutMk cId="3191347591" sldId="2147483873"/>
          </pc:sldLayoutMkLst>
        </pc:sldLayoutChg>
        <pc:sldLayoutChg chg="delSp mod">
          <pc:chgData name="Fishel, Sharon J (EED)" userId="aecf082c-1ae9-4f7b-8a4d-efee800471e2" providerId="ADAL" clId="{52B8EEC8-AC46-4943-9A4A-0DA0D1826CDD}" dt="2025-06-26T18:24:54.269" v="973" actId="478"/>
          <pc:sldLayoutMkLst>
            <pc:docMk/>
            <pc:sldMasterMk cId="3152731677" sldId="2147483866"/>
            <pc:sldLayoutMk cId="3932031396" sldId="2147483874"/>
          </pc:sldLayoutMkLst>
        </pc:sldLayoutChg>
        <pc:sldLayoutChg chg="delSp mod">
          <pc:chgData name="Fishel, Sharon J (EED)" userId="aecf082c-1ae9-4f7b-8a4d-efee800471e2" providerId="ADAL" clId="{52B8EEC8-AC46-4943-9A4A-0DA0D1826CDD}" dt="2025-06-26T18:25:00.064" v="975" actId="478"/>
          <pc:sldLayoutMkLst>
            <pc:docMk/>
            <pc:sldMasterMk cId="3152731677" sldId="2147483866"/>
            <pc:sldLayoutMk cId="1594647568" sldId="2147483876"/>
          </pc:sldLayoutMkLst>
        </pc:sldLayoutChg>
        <pc:sldLayoutChg chg="delSp mod">
          <pc:chgData name="Fishel, Sharon J (EED)" userId="aecf082c-1ae9-4f7b-8a4d-efee800471e2" providerId="ADAL" clId="{52B8EEC8-AC46-4943-9A4A-0DA0D1826CDD}" dt="2025-06-26T18:25:04.608" v="976" actId="478"/>
          <pc:sldLayoutMkLst>
            <pc:docMk/>
            <pc:sldMasterMk cId="3152731677" sldId="2147483866"/>
            <pc:sldLayoutMk cId="3954463596" sldId="2147483877"/>
          </pc:sldLayoutMkLst>
        </pc:sldLayoutChg>
      </pc:sldMasterChg>
      <pc:sldMasterChg chg="modSldLayout">
        <pc:chgData name="Fishel, Sharon J (EED)" userId="aecf082c-1ae9-4f7b-8a4d-efee800471e2" providerId="ADAL" clId="{52B8EEC8-AC46-4943-9A4A-0DA0D1826CDD}" dt="2025-06-26T18:40:22.683" v="1088"/>
        <pc:sldMasterMkLst>
          <pc:docMk/>
          <pc:sldMasterMk cId="4087819983" sldId="2147483878"/>
        </pc:sldMasterMkLst>
        <pc:sldLayoutChg chg="addSp">
          <pc:chgData name="Fishel, Sharon J (EED)" userId="aecf082c-1ae9-4f7b-8a4d-efee800471e2" providerId="ADAL" clId="{52B8EEC8-AC46-4943-9A4A-0DA0D1826CDD}" dt="2025-06-26T18:40:22.683" v="1088"/>
          <pc:sldLayoutMkLst>
            <pc:docMk/>
            <pc:sldMasterMk cId="4087819983" sldId="2147483878"/>
            <pc:sldLayoutMk cId="3185542413" sldId="2147483880"/>
          </pc:sldLayoutMkLst>
        </pc:sldLayoutChg>
        <pc:sldLayoutChg chg="addSp">
          <pc:chgData name="Fishel, Sharon J (EED)" userId="aecf082c-1ae9-4f7b-8a4d-efee800471e2" providerId="ADAL" clId="{52B8EEC8-AC46-4943-9A4A-0DA0D1826CDD}" dt="2025-06-26T18:40:22.683" v="1088"/>
          <pc:sldLayoutMkLst>
            <pc:docMk/>
            <pc:sldMasterMk cId="4087819983" sldId="2147483878"/>
            <pc:sldLayoutMk cId="855771216" sldId="2147483881"/>
          </pc:sldLayoutMkLst>
        </pc:sldLayoutChg>
        <pc:sldLayoutChg chg="addSp">
          <pc:chgData name="Fishel, Sharon J (EED)" userId="aecf082c-1ae9-4f7b-8a4d-efee800471e2" providerId="ADAL" clId="{52B8EEC8-AC46-4943-9A4A-0DA0D1826CDD}" dt="2025-06-26T18:40:22.683" v="1088"/>
          <pc:sldLayoutMkLst>
            <pc:docMk/>
            <pc:sldMasterMk cId="4087819983" sldId="2147483878"/>
            <pc:sldLayoutMk cId="3394595683" sldId="2147483882"/>
          </pc:sldLayoutMkLst>
        </pc:sldLayoutChg>
        <pc:sldLayoutChg chg="addSp">
          <pc:chgData name="Fishel, Sharon J (EED)" userId="aecf082c-1ae9-4f7b-8a4d-efee800471e2" providerId="ADAL" clId="{52B8EEC8-AC46-4943-9A4A-0DA0D1826CDD}" dt="2025-06-26T18:40:22.683" v="1088"/>
          <pc:sldLayoutMkLst>
            <pc:docMk/>
            <pc:sldMasterMk cId="4087819983" sldId="2147483878"/>
            <pc:sldLayoutMk cId="2349286366" sldId="2147483883"/>
          </pc:sldLayoutMkLst>
        </pc:sldLayoutChg>
        <pc:sldLayoutChg chg="addSp">
          <pc:chgData name="Fishel, Sharon J (EED)" userId="aecf082c-1ae9-4f7b-8a4d-efee800471e2" providerId="ADAL" clId="{52B8EEC8-AC46-4943-9A4A-0DA0D1826CDD}" dt="2025-06-26T18:40:22.683" v="1088"/>
          <pc:sldLayoutMkLst>
            <pc:docMk/>
            <pc:sldMasterMk cId="4087819983" sldId="2147483878"/>
            <pc:sldLayoutMk cId="908976324" sldId="2147483884"/>
          </pc:sldLayoutMkLst>
        </pc:sldLayoutChg>
        <pc:sldLayoutChg chg="addSp">
          <pc:chgData name="Fishel, Sharon J (EED)" userId="aecf082c-1ae9-4f7b-8a4d-efee800471e2" providerId="ADAL" clId="{52B8EEC8-AC46-4943-9A4A-0DA0D1826CDD}" dt="2025-06-26T18:40:22.683" v="1088"/>
          <pc:sldLayoutMkLst>
            <pc:docMk/>
            <pc:sldMasterMk cId="4087819983" sldId="2147483878"/>
            <pc:sldLayoutMk cId="2355095118" sldId="2147483885"/>
          </pc:sldLayoutMkLst>
        </pc:sldLayoutChg>
      </pc:sldMasterChg>
      <pc:sldMasterChg chg="modSldLayout">
        <pc:chgData name="Fishel, Sharon J (EED)" userId="aecf082c-1ae9-4f7b-8a4d-efee800471e2" providerId="ADAL" clId="{52B8EEC8-AC46-4943-9A4A-0DA0D1826CDD}" dt="2025-06-26T18:40:25.706" v="1096"/>
        <pc:sldMasterMkLst>
          <pc:docMk/>
          <pc:sldMasterMk cId="3925677088" sldId="2147483890"/>
        </pc:sldMasterMkLst>
        <pc:sldLayoutChg chg="addSp">
          <pc:chgData name="Fishel, Sharon J (EED)" userId="aecf082c-1ae9-4f7b-8a4d-efee800471e2" providerId="ADAL" clId="{52B8EEC8-AC46-4943-9A4A-0DA0D1826CDD}" dt="2025-06-26T18:40:25.706" v="1096"/>
          <pc:sldLayoutMkLst>
            <pc:docMk/>
            <pc:sldMasterMk cId="3925677088" sldId="2147483890"/>
            <pc:sldLayoutMk cId="801730377" sldId="2147483892"/>
          </pc:sldLayoutMkLst>
        </pc:sldLayoutChg>
        <pc:sldLayoutChg chg="addSp">
          <pc:chgData name="Fishel, Sharon J (EED)" userId="aecf082c-1ae9-4f7b-8a4d-efee800471e2" providerId="ADAL" clId="{52B8EEC8-AC46-4943-9A4A-0DA0D1826CDD}" dt="2025-06-26T18:40:25.706" v="1096"/>
          <pc:sldLayoutMkLst>
            <pc:docMk/>
            <pc:sldMasterMk cId="3925677088" sldId="2147483890"/>
            <pc:sldLayoutMk cId="2037591560" sldId="2147483893"/>
          </pc:sldLayoutMkLst>
        </pc:sldLayoutChg>
        <pc:sldLayoutChg chg="addSp">
          <pc:chgData name="Fishel, Sharon J (EED)" userId="aecf082c-1ae9-4f7b-8a4d-efee800471e2" providerId="ADAL" clId="{52B8EEC8-AC46-4943-9A4A-0DA0D1826CDD}" dt="2025-06-26T18:40:25.706" v="1096"/>
          <pc:sldLayoutMkLst>
            <pc:docMk/>
            <pc:sldMasterMk cId="3925677088" sldId="2147483890"/>
            <pc:sldLayoutMk cId="1659060431" sldId="2147483894"/>
          </pc:sldLayoutMkLst>
        </pc:sldLayoutChg>
        <pc:sldLayoutChg chg="addSp">
          <pc:chgData name="Fishel, Sharon J (EED)" userId="aecf082c-1ae9-4f7b-8a4d-efee800471e2" providerId="ADAL" clId="{52B8EEC8-AC46-4943-9A4A-0DA0D1826CDD}" dt="2025-06-26T18:40:25.706" v="1096"/>
          <pc:sldLayoutMkLst>
            <pc:docMk/>
            <pc:sldMasterMk cId="3925677088" sldId="2147483890"/>
            <pc:sldLayoutMk cId="1908821117" sldId="2147483895"/>
          </pc:sldLayoutMkLst>
        </pc:sldLayoutChg>
        <pc:sldLayoutChg chg="addSp">
          <pc:chgData name="Fishel, Sharon J (EED)" userId="aecf082c-1ae9-4f7b-8a4d-efee800471e2" providerId="ADAL" clId="{52B8EEC8-AC46-4943-9A4A-0DA0D1826CDD}" dt="2025-06-26T18:40:25.706" v="1096"/>
          <pc:sldLayoutMkLst>
            <pc:docMk/>
            <pc:sldMasterMk cId="3925677088" sldId="2147483890"/>
            <pc:sldLayoutMk cId="2485209862" sldId="2147483896"/>
          </pc:sldLayoutMkLst>
        </pc:sldLayoutChg>
        <pc:sldLayoutChg chg="addSp">
          <pc:chgData name="Fishel, Sharon J (EED)" userId="aecf082c-1ae9-4f7b-8a4d-efee800471e2" providerId="ADAL" clId="{52B8EEC8-AC46-4943-9A4A-0DA0D1826CDD}" dt="2025-06-26T18:40:25.706" v="1096"/>
          <pc:sldLayoutMkLst>
            <pc:docMk/>
            <pc:sldMasterMk cId="3925677088" sldId="2147483890"/>
            <pc:sldLayoutMk cId="3406716732" sldId="2147483897"/>
          </pc:sldLayoutMkLst>
        </pc:sldLayoutChg>
      </pc:sldMasterChg>
      <pc:sldMasterChg chg="modSldLayout">
        <pc:chgData name="Fishel, Sharon J (EED)" userId="aecf082c-1ae9-4f7b-8a4d-efee800471e2" providerId="ADAL" clId="{52B8EEC8-AC46-4943-9A4A-0DA0D1826CDD}" dt="2025-06-26T18:40:48.943" v="1097"/>
        <pc:sldMasterMkLst>
          <pc:docMk/>
          <pc:sldMasterMk cId="2548079145" sldId="2147483902"/>
        </pc:sldMasterMkLst>
        <pc:sldLayoutChg chg="addSp">
          <pc:chgData name="Fishel, Sharon J (EED)" userId="aecf082c-1ae9-4f7b-8a4d-efee800471e2" providerId="ADAL" clId="{52B8EEC8-AC46-4943-9A4A-0DA0D1826CDD}" dt="2025-06-26T18:40:48.943" v="1097"/>
          <pc:sldLayoutMkLst>
            <pc:docMk/>
            <pc:sldMasterMk cId="2548079145" sldId="2147483902"/>
            <pc:sldLayoutMk cId="1840372474" sldId="2147483904"/>
          </pc:sldLayoutMkLst>
        </pc:sldLayoutChg>
        <pc:sldLayoutChg chg="addSp">
          <pc:chgData name="Fishel, Sharon J (EED)" userId="aecf082c-1ae9-4f7b-8a4d-efee800471e2" providerId="ADAL" clId="{52B8EEC8-AC46-4943-9A4A-0DA0D1826CDD}" dt="2025-06-26T18:40:48.943" v="1097"/>
          <pc:sldLayoutMkLst>
            <pc:docMk/>
            <pc:sldMasterMk cId="2548079145" sldId="2147483902"/>
            <pc:sldLayoutMk cId="3010557098" sldId="2147483905"/>
          </pc:sldLayoutMkLst>
        </pc:sldLayoutChg>
        <pc:sldLayoutChg chg="addSp">
          <pc:chgData name="Fishel, Sharon J (EED)" userId="aecf082c-1ae9-4f7b-8a4d-efee800471e2" providerId="ADAL" clId="{52B8EEC8-AC46-4943-9A4A-0DA0D1826CDD}" dt="2025-06-26T18:40:48.943" v="1097"/>
          <pc:sldLayoutMkLst>
            <pc:docMk/>
            <pc:sldMasterMk cId="2548079145" sldId="2147483902"/>
            <pc:sldLayoutMk cId="519596312" sldId="2147483906"/>
          </pc:sldLayoutMkLst>
        </pc:sldLayoutChg>
        <pc:sldLayoutChg chg="addSp">
          <pc:chgData name="Fishel, Sharon J (EED)" userId="aecf082c-1ae9-4f7b-8a4d-efee800471e2" providerId="ADAL" clId="{52B8EEC8-AC46-4943-9A4A-0DA0D1826CDD}" dt="2025-06-26T18:40:48.943" v="1097"/>
          <pc:sldLayoutMkLst>
            <pc:docMk/>
            <pc:sldMasterMk cId="2548079145" sldId="2147483902"/>
            <pc:sldLayoutMk cId="1312514831" sldId="2147483907"/>
          </pc:sldLayoutMkLst>
        </pc:sldLayoutChg>
        <pc:sldLayoutChg chg="addSp">
          <pc:chgData name="Fishel, Sharon J (EED)" userId="aecf082c-1ae9-4f7b-8a4d-efee800471e2" providerId="ADAL" clId="{52B8EEC8-AC46-4943-9A4A-0DA0D1826CDD}" dt="2025-06-26T18:40:48.943" v="1097"/>
          <pc:sldLayoutMkLst>
            <pc:docMk/>
            <pc:sldMasterMk cId="2548079145" sldId="2147483902"/>
            <pc:sldLayoutMk cId="1819907211" sldId="2147483908"/>
          </pc:sldLayoutMkLst>
        </pc:sldLayoutChg>
        <pc:sldLayoutChg chg="addSp">
          <pc:chgData name="Fishel, Sharon J (EED)" userId="aecf082c-1ae9-4f7b-8a4d-efee800471e2" providerId="ADAL" clId="{52B8EEC8-AC46-4943-9A4A-0DA0D1826CDD}" dt="2025-06-26T18:40:48.943" v="1097"/>
          <pc:sldLayoutMkLst>
            <pc:docMk/>
            <pc:sldMasterMk cId="2548079145" sldId="2147483902"/>
            <pc:sldLayoutMk cId="3480525747" sldId="2147483909"/>
          </pc:sldLayoutMkLst>
        </pc:sldLayoutChg>
      </pc:sldMasterChg>
      <pc:sldMasterChg chg="modSldLayout">
        <pc:chgData name="Fishel, Sharon J (EED)" userId="aecf082c-1ae9-4f7b-8a4d-efee800471e2" providerId="ADAL" clId="{52B8EEC8-AC46-4943-9A4A-0DA0D1826CDD}" dt="2025-06-26T18:40:52.480" v="1098"/>
        <pc:sldMasterMkLst>
          <pc:docMk/>
          <pc:sldMasterMk cId="2598095650" sldId="2147483914"/>
        </pc:sldMasterMkLst>
        <pc:sldLayoutChg chg="addSp">
          <pc:chgData name="Fishel, Sharon J (EED)" userId="aecf082c-1ae9-4f7b-8a4d-efee800471e2" providerId="ADAL" clId="{52B8EEC8-AC46-4943-9A4A-0DA0D1826CDD}" dt="2025-06-26T18:40:52.480" v="1098"/>
          <pc:sldLayoutMkLst>
            <pc:docMk/>
            <pc:sldMasterMk cId="2598095650" sldId="2147483914"/>
            <pc:sldLayoutMk cId="2076069174" sldId="2147483916"/>
          </pc:sldLayoutMkLst>
        </pc:sldLayoutChg>
        <pc:sldLayoutChg chg="addSp">
          <pc:chgData name="Fishel, Sharon J (EED)" userId="aecf082c-1ae9-4f7b-8a4d-efee800471e2" providerId="ADAL" clId="{52B8EEC8-AC46-4943-9A4A-0DA0D1826CDD}" dt="2025-06-26T18:40:52.480" v="1098"/>
          <pc:sldLayoutMkLst>
            <pc:docMk/>
            <pc:sldMasterMk cId="2598095650" sldId="2147483914"/>
            <pc:sldLayoutMk cId="3451762535" sldId="2147483917"/>
          </pc:sldLayoutMkLst>
        </pc:sldLayoutChg>
        <pc:sldLayoutChg chg="addSp">
          <pc:chgData name="Fishel, Sharon J (EED)" userId="aecf082c-1ae9-4f7b-8a4d-efee800471e2" providerId="ADAL" clId="{52B8EEC8-AC46-4943-9A4A-0DA0D1826CDD}" dt="2025-06-26T18:40:52.480" v="1098"/>
          <pc:sldLayoutMkLst>
            <pc:docMk/>
            <pc:sldMasterMk cId="2598095650" sldId="2147483914"/>
            <pc:sldLayoutMk cId="487995972" sldId="2147483918"/>
          </pc:sldLayoutMkLst>
        </pc:sldLayoutChg>
        <pc:sldLayoutChg chg="addSp">
          <pc:chgData name="Fishel, Sharon J (EED)" userId="aecf082c-1ae9-4f7b-8a4d-efee800471e2" providerId="ADAL" clId="{52B8EEC8-AC46-4943-9A4A-0DA0D1826CDD}" dt="2025-06-26T18:40:52.480" v="1098"/>
          <pc:sldLayoutMkLst>
            <pc:docMk/>
            <pc:sldMasterMk cId="2598095650" sldId="2147483914"/>
            <pc:sldLayoutMk cId="2807062374" sldId="2147483919"/>
          </pc:sldLayoutMkLst>
        </pc:sldLayoutChg>
        <pc:sldLayoutChg chg="addSp">
          <pc:chgData name="Fishel, Sharon J (EED)" userId="aecf082c-1ae9-4f7b-8a4d-efee800471e2" providerId="ADAL" clId="{52B8EEC8-AC46-4943-9A4A-0DA0D1826CDD}" dt="2025-06-26T18:40:52.480" v="1098"/>
          <pc:sldLayoutMkLst>
            <pc:docMk/>
            <pc:sldMasterMk cId="2598095650" sldId="2147483914"/>
            <pc:sldLayoutMk cId="1237827347" sldId="2147483920"/>
          </pc:sldLayoutMkLst>
        </pc:sldLayoutChg>
        <pc:sldLayoutChg chg="addSp">
          <pc:chgData name="Fishel, Sharon J (EED)" userId="aecf082c-1ae9-4f7b-8a4d-efee800471e2" providerId="ADAL" clId="{52B8EEC8-AC46-4943-9A4A-0DA0D1826CDD}" dt="2025-06-26T18:40:52.480" v="1098"/>
          <pc:sldLayoutMkLst>
            <pc:docMk/>
            <pc:sldMasterMk cId="2598095650" sldId="2147483914"/>
            <pc:sldLayoutMk cId="2835563272" sldId="2147483921"/>
          </pc:sldLayoutMkLst>
        </pc:sldLayoutChg>
      </pc:sldMasterChg>
      <pc:sldMasterChg chg="modSldLayout">
        <pc:chgData name="Fishel, Sharon J (EED)" userId="aecf082c-1ae9-4f7b-8a4d-efee800471e2" providerId="ADAL" clId="{52B8EEC8-AC46-4943-9A4A-0DA0D1826CDD}" dt="2025-06-26T18:41:03.170" v="1099"/>
        <pc:sldMasterMkLst>
          <pc:docMk/>
          <pc:sldMasterMk cId="2181301718" sldId="2147483926"/>
        </pc:sldMasterMkLst>
        <pc:sldLayoutChg chg="addSp">
          <pc:chgData name="Fishel, Sharon J (EED)" userId="aecf082c-1ae9-4f7b-8a4d-efee800471e2" providerId="ADAL" clId="{52B8EEC8-AC46-4943-9A4A-0DA0D1826CDD}" dt="2025-06-26T18:41:03.170" v="1099"/>
          <pc:sldLayoutMkLst>
            <pc:docMk/>
            <pc:sldMasterMk cId="2181301718" sldId="2147483926"/>
            <pc:sldLayoutMk cId="2192808776" sldId="2147483928"/>
          </pc:sldLayoutMkLst>
        </pc:sldLayoutChg>
        <pc:sldLayoutChg chg="addSp">
          <pc:chgData name="Fishel, Sharon J (EED)" userId="aecf082c-1ae9-4f7b-8a4d-efee800471e2" providerId="ADAL" clId="{52B8EEC8-AC46-4943-9A4A-0DA0D1826CDD}" dt="2025-06-26T18:41:03.170" v="1099"/>
          <pc:sldLayoutMkLst>
            <pc:docMk/>
            <pc:sldMasterMk cId="2181301718" sldId="2147483926"/>
            <pc:sldLayoutMk cId="2125763648" sldId="2147483929"/>
          </pc:sldLayoutMkLst>
        </pc:sldLayoutChg>
        <pc:sldLayoutChg chg="addSp">
          <pc:chgData name="Fishel, Sharon J (EED)" userId="aecf082c-1ae9-4f7b-8a4d-efee800471e2" providerId="ADAL" clId="{52B8EEC8-AC46-4943-9A4A-0DA0D1826CDD}" dt="2025-06-26T18:41:03.170" v="1099"/>
          <pc:sldLayoutMkLst>
            <pc:docMk/>
            <pc:sldMasterMk cId="2181301718" sldId="2147483926"/>
            <pc:sldLayoutMk cId="2481229083" sldId="2147483930"/>
          </pc:sldLayoutMkLst>
        </pc:sldLayoutChg>
        <pc:sldLayoutChg chg="addSp">
          <pc:chgData name="Fishel, Sharon J (EED)" userId="aecf082c-1ae9-4f7b-8a4d-efee800471e2" providerId="ADAL" clId="{52B8EEC8-AC46-4943-9A4A-0DA0D1826CDD}" dt="2025-06-26T18:41:03.170" v="1099"/>
          <pc:sldLayoutMkLst>
            <pc:docMk/>
            <pc:sldMasterMk cId="2181301718" sldId="2147483926"/>
            <pc:sldLayoutMk cId="3864113489" sldId="2147483931"/>
          </pc:sldLayoutMkLst>
        </pc:sldLayoutChg>
        <pc:sldLayoutChg chg="addSp">
          <pc:chgData name="Fishel, Sharon J (EED)" userId="aecf082c-1ae9-4f7b-8a4d-efee800471e2" providerId="ADAL" clId="{52B8EEC8-AC46-4943-9A4A-0DA0D1826CDD}" dt="2025-06-26T18:41:03.170" v="1099"/>
          <pc:sldLayoutMkLst>
            <pc:docMk/>
            <pc:sldMasterMk cId="2181301718" sldId="2147483926"/>
            <pc:sldLayoutMk cId="1481408824" sldId="2147483932"/>
          </pc:sldLayoutMkLst>
        </pc:sldLayoutChg>
        <pc:sldLayoutChg chg="addSp">
          <pc:chgData name="Fishel, Sharon J (EED)" userId="aecf082c-1ae9-4f7b-8a4d-efee800471e2" providerId="ADAL" clId="{52B8EEC8-AC46-4943-9A4A-0DA0D1826CDD}" dt="2025-06-26T18:41:03.170" v="1099"/>
          <pc:sldLayoutMkLst>
            <pc:docMk/>
            <pc:sldMasterMk cId="2181301718" sldId="2147483926"/>
            <pc:sldLayoutMk cId="1655181244" sldId="2147483933"/>
          </pc:sldLayoutMkLst>
        </pc:sldLayoutChg>
      </pc:sldMasterChg>
      <pc:sldMasterChg chg="modSldLayout">
        <pc:chgData name="Fishel, Sharon J (EED)" userId="aecf082c-1ae9-4f7b-8a4d-efee800471e2" providerId="ADAL" clId="{52B8EEC8-AC46-4943-9A4A-0DA0D1826CDD}" dt="2025-06-26T18:46:20.955" v="1140" actId="478"/>
        <pc:sldMasterMkLst>
          <pc:docMk/>
          <pc:sldMasterMk cId="1455577117" sldId="2147483938"/>
        </pc:sldMasterMkLst>
        <pc:sldLayoutChg chg="addSp delSp modSp mod">
          <pc:chgData name="Fishel, Sharon J (EED)" userId="aecf082c-1ae9-4f7b-8a4d-efee800471e2" providerId="ADAL" clId="{52B8EEC8-AC46-4943-9A4A-0DA0D1826CDD}" dt="2025-06-26T18:46:20.955" v="1140" actId="478"/>
          <pc:sldLayoutMkLst>
            <pc:docMk/>
            <pc:sldMasterMk cId="1455577117" sldId="2147483938"/>
            <pc:sldLayoutMk cId="1878534426" sldId="2147483940"/>
          </pc:sldLayoutMkLst>
          <pc:picChg chg="add mod">
            <ac:chgData name="Fishel, Sharon J (EED)" userId="aecf082c-1ae9-4f7b-8a4d-efee800471e2" providerId="ADAL" clId="{52B8EEC8-AC46-4943-9A4A-0DA0D1826CDD}" dt="2025-06-26T18:46:18.743" v="1139"/>
            <ac:picMkLst>
              <pc:docMk/>
              <pc:sldMasterMk cId="1455577117" sldId="2147483938"/>
              <pc:sldLayoutMk cId="1878534426" sldId="2147483940"/>
              <ac:picMk id="8" creationId="{CAA6B31E-57A5-AC39-E079-7CB4934BFF70}"/>
            </ac:picMkLst>
          </pc:picChg>
        </pc:sldLayoutChg>
        <pc:sldLayoutChg chg="addSp delSp modSp mod">
          <pc:chgData name="Fishel, Sharon J (EED)" userId="aecf082c-1ae9-4f7b-8a4d-efee800471e2" providerId="ADAL" clId="{52B8EEC8-AC46-4943-9A4A-0DA0D1826CDD}" dt="2025-06-26T18:45:03.369" v="1125" actId="478"/>
          <pc:sldLayoutMkLst>
            <pc:docMk/>
            <pc:sldMasterMk cId="1455577117" sldId="2147483938"/>
            <pc:sldLayoutMk cId="1855895535" sldId="2147483941"/>
          </pc:sldLayoutMkLst>
        </pc:sldLayoutChg>
        <pc:sldLayoutChg chg="addSp modSp mod">
          <pc:chgData name="Fishel, Sharon J (EED)" userId="aecf082c-1ae9-4f7b-8a4d-efee800471e2" providerId="ADAL" clId="{52B8EEC8-AC46-4943-9A4A-0DA0D1826CDD}" dt="2025-06-26T18:45:43.587" v="1133" actId="1076"/>
          <pc:sldLayoutMkLst>
            <pc:docMk/>
            <pc:sldMasterMk cId="1455577117" sldId="2147483938"/>
            <pc:sldLayoutMk cId="885299009" sldId="2147483942"/>
          </pc:sldLayoutMkLst>
          <pc:picChg chg="add mod">
            <ac:chgData name="Fishel, Sharon J (EED)" userId="aecf082c-1ae9-4f7b-8a4d-efee800471e2" providerId="ADAL" clId="{52B8EEC8-AC46-4943-9A4A-0DA0D1826CDD}" dt="2025-06-26T18:45:43.587" v="1133" actId="1076"/>
            <ac:picMkLst>
              <pc:docMk/>
              <pc:sldMasterMk cId="1455577117" sldId="2147483938"/>
              <pc:sldLayoutMk cId="885299009" sldId="2147483942"/>
              <ac:picMk id="2" creationId="{CB7997DA-6090-B340-2627-BFC75989E925}"/>
            </ac:picMkLst>
          </pc:picChg>
        </pc:sldLayoutChg>
        <pc:sldLayoutChg chg="addSp modSp mod">
          <pc:chgData name="Fishel, Sharon J (EED)" userId="aecf082c-1ae9-4f7b-8a4d-efee800471e2" providerId="ADAL" clId="{52B8EEC8-AC46-4943-9A4A-0DA0D1826CDD}" dt="2025-06-26T18:46:04.448" v="1137"/>
          <pc:sldLayoutMkLst>
            <pc:docMk/>
            <pc:sldMasterMk cId="1455577117" sldId="2147483938"/>
            <pc:sldLayoutMk cId="1426959341" sldId="2147483943"/>
          </pc:sldLayoutMkLst>
          <pc:picChg chg="add mod">
            <ac:chgData name="Fishel, Sharon J (EED)" userId="aecf082c-1ae9-4f7b-8a4d-efee800471e2" providerId="ADAL" clId="{52B8EEC8-AC46-4943-9A4A-0DA0D1826CDD}" dt="2025-06-26T18:45:18.345" v="1127" actId="1076"/>
            <ac:picMkLst>
              <pc:docMk/>
              <pc:sldMasterMk cId="1455577117" sldId="2147483938"/>
              <pc:sldLayoutMk cId="1426959341" sldId="2147483943"/>
              <ac:picMk id="2" creationId="{D680948C-E25D-F5D8-91EF-4B942ED1AE84}"/>
            </ac:picMkLst>
          </pc:picChg>
          <pc:picChg chg="add mod">
            <ac:chgData name="Fishel, Sharon J (EED)" userId="aecf082c-1ae9-4f7b-8a4d-efee800471e2" providerId="ADAL" clId="{52B8EEC8-AC46-4943-9A4A-0DA0D1826CDD}" dt="2025-06-26T18:46:04.448" v="1137"/>
            <ac:picMkLst>
              <pc:docMk/>
              <pc:sldMasterMk cId="1455577117" sldId="2147483938"/>
              <pc:sldLayoutMk cId="1426959341" sldId="2147483943"/>
              <ac:picMk id="11" creationId="{A1CBE83D-09B0-0A61-2C84-743E0341F0F2}"/>
            </ac:picMkLst>
          </pc:picChg>
        </pc:sldLayoutChg>
        <pc:sldLayoutChg chg="addSp modSp mod">
          <pc:chgData name="Fishel, Sharon J (EED)" userId="aecf082c-1ae9-4f7b-8a4d-efee800471e2" providerId="ADAL" clId="{52B8EEC8-AC46-4943-9A4A-0DA0D1826CDD}" dt="2025-06-26T18:45:32.576" v="1130" actId="1076"/>
          <pc:sldLayoutMkLst>
            <pc:docMk/>
            <pc:sldMasterMk cId="1455577117" sldId="2147483938"/>
            <pc:sldLayoutMk cId="2121507935" sldId="2147483944"/>
          </pc:sldLayoutMkLst>
          <pc:picChg chg="add mod">
            <ac:chgData name="Fishel, Sharon J (EED)" userId="aecf082c-1ae9-4f7b-8a4d-efee800471e2" providerId="ADAL" clId="{52B8EEC8-AC46-4943-9A4A-0DA0D1826CDD}" dt="2025-06-26T18:45:32.576" v="1130" actId="1076"/>
            <ac:picMkLst>
              <pc:docMk/>
              <pc:sldMasterMk cId="1455577117" sldId="2147483938"/>
              <pc:sldLayoutMk cId="2121507935" sldId="2147483944"/>
              <ac:picMk id="6" creationId="{5DD8F5AF-E6D5-97E2-0391-F1EE13CB92F8}"/>
            </ac:picMkLst>
          </pc:picChg>
        </pc:sldLayoutChg>
        <pc:sldLayoutChg chg="addSp modSp mod">
          <pc:chgData name="Fishel, Sharon J (EED)" userId="aecf082c-1ae9-4f7b-8a4d-efee800471e2" providerId="ADAL" clId="{52B8EEC8-AC46-4943-9A4A-0DA0D1826CDD}" dt="2025-06-26T18:46:09.467" v="1138"/>
          <pc:sldLayoutMkLst>
            <pc:docMk/>
            <pc:sldMasterMk cId="1455577117" sldId="2147483938"/>
            <pc:sldLayoutMk cId="52937945" sldId="2147483945"/>
          </pc:sldLayoutMkLst>
          <pc:picChg chg="add mod">
            <ac:chgData name="Fishel, Sharon J (EED)" userId="aecf082c-1ae9-4f7b-8a4d-efee800471e2" providerId="ADAL" clId="{52B8EEC8-AC46-4943-9A4A-0DA0D1826CDD}" dt="2025-06-26T18:45:55.365" v="1136" actId="1076"/>
            <ac:picMkLst>
              <pc:docMk/>
              <pc:sldMasterMk cId="1455577117" sldId="2147483938"/>
              <pc:sldLayoutMk cId="52937945" sldId="2147483945"/>
              <ac:picMk id="2" creationId="{C0863399-DAED-5634-FBCE-7D2CF6F1F8C5}"/>
            </ac:picMkLst>
          </pc:picChg>
          <pc:picChg chg="add mod">
            <ac:chgData name="Fishel, Sharon J (EED)" userId="aecf082c-1ae9-4f7b-8a4d-efee800471e2" providerId="ADAL" clId="{52B8EEC8-AC46-4943-9A4A-0DA0D1826CDD}" dt="2025-06-26T18:46:09.467" v="1138"/>
            <ac:picMkLst>
              <pc:docMk/>
              <pc:sldMasterMk cId="1455577117" sldId="2147483938"/>
              <pc:sldLayoutMk cId="52937945" sldId="2147483945"/>
              <ac:picMk id="3" creationId="{FAEE8FAC-5203-9FD7-DDFA-3CA727C7D7C9}"/>
            </ac:picMkLst>
          </pc:picChg>
        </pc:sldLayoutChg>
      </pc:sldMasterChg>
    </pc:docChg>
  </pc:docChgLst>
  <pc:docChgLst>
    <pc:chgData name="Sanders, Simone R (EED)" userId="S::simone.sanders@alaska.gov::c4fad225-a1d0-4c41-a7f0-4d5aa1d09dc7" providerId="AD" clId="Web-{144785A6-FA08-59FF-D71B-7B451EF3D246}"/>
    <pc:docChg chg="modSld addMainMaster delMainMaster">
      <pc:chgData name="Sanders, Simone R (EED)" userId="S::simone.sanders@alaska.gov::c4fad225-a1d0-4c41-a7f0-4d5aa1d09dc7" providerId="AD" clId="Web-{144785A6-FA08-59FF-D71B-7B451EF3D246}" dt="2025-06-26T15:58:40.508" v="26" actId="14100"/>
      <pc:docMkLst>
        <pc:docMk/>
      </pc:docMkLst>
      <pc:sldChg chg="modSp mod modClrScheme chgLayout">
        <pc:chgData name="Sanders, Simone R (EED)" userId="S::simone.sanders@alaska.gov::c4fad225-a1d0-4c41-a7f0-4d5aa1d09dc7" providerId="AD" clId="Web-{144785A6-FA08-59FF-D71B-7B451EF3D246}" dt="2025-06-26T15:57:23.787" v="24" actId="20577"/>
        <pc:sldMkLst>
          <pc:docMk/>
          <pc:sldMk cId="467145523" sldId="263"/>
        </pc:sldMkLst>
        <pc:spChg chg="mod ord">
          <ac:chgData name="Sanders, Simone R (EED)" userId="S::simone.sanders@alaska.gov::c4fad225-a1d0-4c41-a7f0-4d5aa1d09dc7" providerId="AD" clId="Web-{144785A6-FA08-59FF-D71B-7B451EF3D246}" dt="2025-06-26T15:57:23.787" v="24" actId="20577"/>
          <ac:spMkLst>
            <pc:docMk/>
            <pc:sldMk cId="467145523" sldId="263"/>
            <ac:spMk id="2" creationId="{B2D7F2DB-FFFC-A6BC-B928-5CBED9CD9CFC}"/>
          </ac:spMkLst>
        </pc:spChg>
        <pc:spChg chg="mod ord">
          <ac:chgData name="Sanders, Simone R (EED)" userId="S::simone.sanders@alaska.gov::c4fad225-a1d0-4c41-a7f0-4d5aa1d09dc7" providerId="AD" clId="Web-{144785A6-FA08-59FF-D71B-7B451EF3D246}" dt="2025-06-26T15:52:59.530" v="9"/>
          <ac:spMkLst>
            <pc:docMk/>
            <pc:sldMk cId="467145523" sldId="263"/>
            <ac:spMk id="3" creationId="{D9F3963C-9645-3088-EC01-C3B9A816B266}"/>
          </ac:spMkLst>
        </pc:spChg>
      </pc:sldChg>
      <pc:sldChg chg="modSp mod modClrScheme chgLayout">
        <pc:chgData name="Sanders, Simone R (EED)" userId="S::simone.sanders@alaska.gov::c4fad225-a1d0-4c41-a7f0-4d5aa1d09dc7" providerId="AD" clId="Web-{144785A6-FA08-59FF-D71B-7B451EF3D246}" dt="2025-06-26T15:52:59.530" v="9"/>
        <pc:sldMkLst>
          <pc:docMk/>
          <pc:sldMk cId="1412047682" sldId="264"/>
        </pc:sldMkLst>
        <pc:spChg chg="mod ord">
          <ac:chgData name="Sanders, Simone R (EED)" userId="S::simone.sanders@alaska.gov::c4fad225-a1d0-4c41-a7f0-4d5aa1d09dc7" providerId="AD" clId="Web-{144785A6-FA08-59FF-D71B-7B451EF3D246}" dt="2025-06-26T15:52:59.530" v="9"/>
          <ac:spMkLst>
            <pc:docMk/>
            <pc:sldMk cId="1412047682" sldId="264"/>
            <ac:spMk id="2" creationId="{3F9C12F8-810E-B8CC-E824-9443B78CCB20}"/>
          </ac:spMkLst>
        </pc:spChg>
        <pc:spChg chg="mod ord">
          <ac:chgData name="Sanders, Simone R (EED)" userId="S::simone.sanders@alaska.gov::c4fad225-a1d0-4c41-a7f0-4d5aa1d09dc7" providerId="AD" clId="Web-{144785A6-FA08-59FF-D71B-7B451EF3D246}" dt="2025-06-26T15:52:59.530" v="9"/>
          <ac:spMkLst>
            <pc:docMk/>
            <pc:sldMk cId="1412047682" sldId="264"/>
            <ac:spMk id="4" creationId="{9AFAE241-236C-0E71-B227-DDF9E4FED4C0}"/>
          </ac:spMkLst>
        </pc:spChg>
      </pc:sldChg>
      <pc:sldChg chg="modSp mod modClrScheme chgLayout">
        <pc:chgData name="Sanders, Simone R (EED)" userId="S::simone.sanders@alaska.gov::c4fad225-a1d0-4c41-a7f0-4d5aa1d09dc7" providerId="AD" clId="Web-{144785A6-FA08-59FF-D71B-7B451EF3D246}" dt="2025-06-26T15:52:59.530" v="9"/>
        <pc:sldMkLst>
          <pc:docMk/>
          <pc:sldMk cId="3061489510" sldId="267"/>
        </pc:sldMkLst>
        <pc:spChg chg="mod ord">
          <ac:chgData name="Sanders, Simone R (EED)" userId="S::simone.sanders@alaska.gov::c4fad225-a1d0-4c41-a7f0-4d5aa1d09dc7" providerId="AD" clId="Web-{144785A6-FA08-59FF-D71B-7B451EF3D246}" dt="2025-06-26T15:52:59.530" v="9"/>
          <ac:spMkLst>
            <pc:docMk/>
            <pc:sldMk cId="3061489510" sldId="267"/>
            <ac:spMk id="2" creationId="{70790D1E-6603-8CDB-B123-126949E805AB}"/>
          </ac:spMkLst>
        </pc:spChg>
        <pc:spChg chg="mod ord">
          <ac:chgData name="Sanders, Simone R (EED)" userId="S::simone.sanders@alaska.gov::c4fad225-a1d0-4c41-a7f0-4d5aa1d09dc7" providerId="AD" clId="Web-{144785A6-FA08-59FF-D71B-7B451EF3D246}" dt="2025-06-26T15:52:59.530" v="9"/>
          <ac:spMkLst>
            <pc:docMk/>
            <pc:sldMk cId="3061489510" sldId="267"/>
            <ac:spMk id="37" creationId="{0082B00F-9E3B-B1DB-8EF4-7CD9079CE962}"/>
          </ac:spMkLst>
        </pc:spChg>
      </pc:sldChg>
      <pc:sldChg chg="modSp mod modClrScheme chgLayout">
        <pc:chgData name="Sanders, Simone R (EED)" userId="S::simone.sanders@alaska.gov::c4fad225-a1d0-4c41-a7f0-4d5aa1d09dc7" providerId="AD" clId="Web-{144785A6-FA08-59FF-D71B-7B451EF3D246}" dt="2025-06-26T15:52:59.530" v="9"/>
        <pc:sldMkLst>
          <pc:docMk/>
          <pc:sldMk cId="176218300" sldId="269"/>
        </pc:sldMkLst>
        <pc:spChg chg="mod ord">
          <ac:chgData name="Sanders, Simone R (EED)" userId="S::simone.sanders@alaska.gov::c4fad225-a1d0-4c41-a7f0-4d5aa1d09dc7" providerId="AD" clId="Web-{144785A6-FA08-59FF-D71B-7B451EF3D246}" dt="2025-06-26T15:52:59.530" v="9"/>
          <ac:spMkLst>
            <pc:docMk/>
            <pc:sldMk cId="176218300" sldId="269"/>
            <ac:spMk id="2" creationId="{C7F728A6-9D4B-267F-97CC-1F6F9DEC15F4}"/>
          </ac:spMkLst>
        </pc:spChg>
        <pc:spChg chg="mod ord">
          <ac:chgData name="Sanders, Simone R (EED)" userId="S::simone.sanders@alaska.gov::c4fad225-a1d0-4c41-a7f0-4d5aa1d09dc7" providerId="AD" clId="Web-{144785A6-FA08-59FF-D71B-7B451EF3D246}" dt="2025-06-26T15:52:59.530" v="9"/>
          <ac:spMkLst>
            <pc:docMk/>
            <pc:sldMk cId="176218300" sldId="269"/>
            <ac:spMk id="3" creationId="{18A0C346-5890-51FA-C621-6AAC16183CE0}"/>
          </ac:spMkLst>
        </pc:spChg>
        <pc:picChg chg="mod ord">
          <ac:chgData name="Sanders, Simone R (EED)" userId="S::simone.sanders@alaska.gov::c4fad225-a1d0-4c41-a7f0-4d5aa1d09dc7" providerId="AD" clId="Web-{144785A6-FA08-59FF-D71B-7B451EF3D246}" dt="2025-06-26T15:52:59.530" v="9"/>
          <ac:picMkLst>
            <pc:docMk/>
            <pc:sldMk cId="176218300" sldId="269"/>
            <ac:picMk id="6" creationId="{78B0E60D-C319-83CE-A005-2CE188116ECE}"/>
          </ac:picMkLst>
        </pc:picChg>
      </pc:sldChg>
      <pc:sldChg chg="delSp modSp mod modClrScheme delDesignElem chgLayout">
        <pc:chgData name="Sanders, Simone R (EED)" userId="S::simone.sanders@alaska.gov::c4fad225-a1d0-4c41-a7f0-4d5aa1d09dc7" providerId="AD" clId="Web-{144785A6-FA08-59FF-D71B-7B451EF3D246}" dt="2025-06-26T15:52:59.530" v="9"/>
        <pc:sldMkLst>
          <pc:docMk/>
          <pc:sldMk cId="2612038658" sldId="270"/>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1286924532" sldId="275"/>
        </pc:sldMkLst>
        <pc:spChg chg="mod ord">
          <ac:chgData name="Sanders, Simone R (EED)" userId="S::simone.sanders@alaska.gov::c4fad225-a1d0-4c41-a7f0-4d5aa1d09dc7" providerId="AD" clId="Web-{144785A6-FA08-59FF-D71B-7B451EF3D246}" dt="2025-06-26T15:52:59.530" v="9"/>
          <ac:spMkLst>
            <pc:docMk/>
            <pc:sldMk cId="1286924532" sldId="275"/>
            <ac:spMk id="2" creationId="{9CBC4BAB-431F-3E20-0548-710C1F532598}"/>
          </ac:spMkLst>
        </pc:spChg>
        <pc:spChg chg="mod ord">
          <ac:chgData name="Sanders, Simone R (EED)" userId="S::simone.sanders@alaska.gov::c4fad225-a1d0-4c41-a7f0-4d5aa1d09dc7" providerId="AD" clId="Web-{144785A6-FA08-59FF-D71B-7B451EF3D246}" dt="2025-06-26T15:52:59.530" v="9"/>
          <ac:spMkLst>
            <pc:docMk/>
            <pc:sldMk cId="1286924532" sldId="275"/>
            <ac:spMk id="3" creationId="{1BB9DE86-D020-4F39-F548-EAB9659EB68E}"/>
          </ac:spMkLst>
        </pc:spChg>
      </pc:sldChg>
      <pc:sldChg chg="delSp modSp mod modClrScheme delDesignElem chgLayout">
        <pc:chgData name="Sanders, Simone R (EED)" userId="S::simone.sanders@alaska.gov::c4fad225-a1d0-4c41-a7f0-4d5aa1d09dc7" providerId="AD" clId="Web-{144785A6-FA08-59FF-D71B-7B451EF3D246}" dt="2025-06-26T15:52:59.530" v="9"/>
        <pc:sldMkLst>
          <pc:docMk/>
          <pc:sldMk cId="899404712" sldId="277"/>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2667448388" sldId="278"/>
        </pc:sldMkLst>
      </pc:sldChg>
      <pc:sldChg chg="modSp mod modClrScheme chgLayout">
        <pc:chgData name="Sanders, Simone R (EED)" userId="S::simone.sanders@alaska.gov::c4fad225-a1d0-4c41-a7f0-4d5aa1d09dc7" providerId="AD" clId="Web-{144785A6-FA08-59FF-D71B-7B451EF3D246}" dt="2025-06-26T15:52:59.530" v="9"/>
        <pc:sldMkLst>
          <pc:docMk/>
          <pc:sldMk cId="2392322011" sldId="279"/>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1671360474" sldId="280"/>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855527298" sldId="281"/>
        </pc:sldMkLst>
        <pc:spChg chg="mod ord">
          <ac:chgData name="Sanders, Simone R (EED)" userId="S::simone.sanders@alaska.gov::c4fad225-a1d0-4c41-a7f0-4d5aa1d09dc7" providerId="AD" clId="Web-{144785A6-FA08-59FF-D71B-7B451EF3D246}" dt="2025-06-26T15:52:59.530" v="9"/>
          <ac:spMkLst>
            <pc:docMk/>
            <pc:sldMk cId="855527298" sldId="281"/>
            <ac:spMk id="2" creationId="{DDAF3EDA-7634-BDFF-1BC2-886C38A960D0}"/>
          </ac:spMkLst>
        </pc:spChg>
        <pc:graphicFrameChg chg="mod ord">
          <ac:chgData name="Sanders, Simone R (EED)" userId="S::simone.sanders@alaska.gov::c4fad225-a1d0-4c41-a7f0-4d5aa1d09dc7" providerId="AD" clId="Web-{144785A6-FA08-59FF-D71B-7B451EF3D246}" dt="2025-06-26T15:52:59.530" v="9"/>
          <ac:graphicFrameMkLst>
            <pc:docMk/>
            <pc:sldMk cId="855527298" sldId="281"/>
            <ac:graphicFrameMk id="7" creationId="{D3C1C60A-9974-342F-A401-3B7D89FC7926}"/>
          </ac:graphicFrameMkLst>
        </pc:graphicFrameChg>
      </pc:sldChg>
      <pc:sldChg chg="delSp modSp mod modClrScheme delDesignElem chgLayout">
        <pc:chgData name="Sanders, Simone R (EED)" userId="S::simone.sanders@alaska.gov::c4fad225-a1d0-4c41-a7f0-4d5aa1d09dc7" providerId="AD" clId="Web-{144785A6-FA08-59FF-D71B-7B451EF3D246}" dt="2025-06-26T15:52:59.530" v="9"/>
        <pc:sldMkLst>
          <pc:docMk/>
          <pc:sldMk cId="3151957037" sldId="282"/>
        </pc:sldMkLst>
        <pc:spChg chg="mod ord">
          <ac:chgData name="Sanders, Simone R (EED)" userId="S::simone.sanders@alaska.gov::c4fad225-a1d0-4c41-a7f0-4d5aa1d09dc7" providerId="AD" clId="Web-{144785A6-FA08-59FF-D71B-7B451EF3D246}" dt="2025-06-26T15:52:59.530" v="9"/>
          <ac:spMkLst>
            <pc:docMk/>
            <pc:sldMk cId="3151957037" sldId="282"/>
            <ac:spMk id="2" creationId="{99CB6A16-8561-FDD3-D2EE-750014B9FCEF}"/>
          </ac:spMkLst>
        </pc:spChg>
        <pc:graphicFrameChg chg="mod ord">
          <ac:chgData name="Sanders, Simone R (EED)" userId="S::simone.sanders@alaska.gov::c4fad225-a1d0-4c41-a7f0-4d5aa1d09dc7" providerId="AD" clId="Web-{144785A6-FA08-59FF-D71B-7B451EF3D246}" dt="2025-06-26T15:52:59.530" v="9"/>
          <ac:graphicFrameMkLst>
            <pc:docMk/>
            <pc:sldMk cId="3151957037" sldId="282"/>
            <ac:graphicFrameMk id="7" creationId="{00840D80-5C42-9182-BBD0-572C1062ED31}"/>
          </ac:graphicFrameMkLst>
        </pc:graphicFrameChg>
      </pc:sldChg>
      <pc:sldChg chg="delSp modSp mod modClrScheme delDesignElem chgLayout">
        <pc:chgData name="Sanders, Simone R (EED)" userId="S::simone.sanders@alaska.gov::c4fad225-a1d0-4c41-a7f0-4d5aa1d09dc7" providerId="AD" clId="Web-{144785A6-FA08-59FF-D71B-7B451EF3D246}" dt="2025-06-26T15:52:59.530" v="9"/>
        <pc:sldMkLst>
          <pc:docMk/>
          <pc:sldMk cId="2326726729" sldId="283"/>
        </pc:sldMkLst>
        <pc:spChg chg="mod ord">
          <ac:chgData name="Sanders, Simone R (EED)" userId="S::simone.sanders@alaska.gov::c4fad225-a1d0-4c41-a7f0-4d5aa1d09dc7" providerId="AD" clId="Web-{144785A6-FA08-59FF-D71B-7B451EF3D246}" dt="2025-06-26T15:52:59.530" v="9"/>
          <ac:spMkLst>
            <pc:docMk/>
            <pc:sldMk cId="2326726729" sldId="283"/>
            <ac:spMk id="2" creationId="{153FE66F-B572-E06D-40C0-C3A522D8D499}"/>
          </ac:spMkLst>
        </pc:spChg>
        <pc:graphicFrameChg chg="mod ord">
          <ac:chgData name="Sanders, Simone R (EED)" userId="S::simone.sanders@alaska.gov::c4fad225-a1d0-4c41-a7f0-4d5aa1d09dc7" providerId="AD" clId="Web-{144785A6-FA08-59FF-D71B-7B451EF3D246}" dt="2025-06-26T15:52:59.530" v="9"/>
          <ac:graphicFrameMkLst>
            <pc:docMk/>
            <pc:sldMk cId="2326726729" sldId="283"/>
            <ac:graphicFrameMk id="7" creationId="{A4CE3463-DA1C-7A0C-B991-812589E50AC8}"/>
          </ac:graphicFrameMkLst>
        </pc:graphicFrameChg>
      </pc:sldChg>
      <pc:sldChg chg="delSp modSp mod modClrScheme delDesignElem chgLayout">
        <pc:chgData name="Sanders, Simone R (EED)" userId="S::simone.sanders@alaska.gov::c4fad225-a1d0-4c41-a7f0-4d5aa1d09dc7" providerId="AD" clId="Web-{144785A6-FA08-59FF-D71B-7B451EF3D246}" dt="2025-06-26T15:52:59.530" v="9"/>
        <pc:sldMkLst>
          <pc:docMk/>
          <pc:sldMk cId="3464044923" sldId="284"/>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443114877" sldId="285"/>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1141118306" sldId="286"/>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325765744" sldId="2448"/>
        </pc:sldMkLst>
        <pc:spChg chg="mod ord">
          <ac:chgData name="Sanders, Simone R (EED)" userId="S::simone.sanders@alaska.gov::c4fad225-a1d0-4c41-a7f0-4d5aa1d09dc7" providerId="AD" clId="Web-{144785A6-FA08-59FF-D71B-7B451EF3D246}" dt="2025-06-26T15:52:59.530" v="9"/>
          <ac:spMkLst>
            <pc:docMk/>
            <pc:sldMk cId="325765744" sldId="2448"/>
            <ac:spMk id="2" creationId="{39E6BC3D-F54B-91CD-743A-08F151394960}"/>
          </ac:spMkLst>
        </pc:spChg>
        <pc:graphicFrameChg chg="mod ord">
          <ac:chgData name="Sanders, Simone R (EED)" userId="S::simone.sanders@alaska.gov::c4fad225-a1d0-4c41-a7f0-4d5aa1d09dc7" providerId="AD" clId="Web-{144785A6-FA08-59FF-D71B-7B451EF3D246}" dt="2025-06-26T15:52:59.530" v="9"/>
          <ac:graphicFrameMkLst>
            <pc:docMk/>
            <pc:sldMk cId="325765744" sldId="2448"/>
            <ac:graphicFrameMk id="5" creationId="{C27495F9-F33B-07AD-F8DC-B216983AAA09}"/>
          </ac:graphicFrameMkLst>
        </pc:graphicFrameChg>
      </pc:sldChg>
      <pc:sldChg chg="delSp modSp mod modClrScheme delDesignElem chgLayout">
        <pc:chgData name="Sanders, Simone R (EED)" userId="S::simone.sanders@alaska.gov::c4fad225-a1d0-4c41-a7f0-4d5aa1d09dc7" providerId="AD" clId="Web-{144785A6-FA08-59FF-D71B-7B451EF3D246}" dt="2025-06-26T15:52:59.530" v="9"/>
        <pc:sldMkLst>
          <pc:docMk/>
          <pc:sldMk cId="527652577" sldId="2449"/>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3038284417" sldId="2451"/>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938086054" sldId="2452"/>
        </pc:sldMkLst>
      </pc:sldChg>
      <pc:sldChg chg="modSp mod modClrScheme chgLayout">
        <pc:chgData name="Sanders, Simone R (EED)" userId="S::simone.sanders@alaska.gov::c4fad225-a1d0-4c41-a7f0-4d5aa1d09dc7" providerId="AD" clId="Web-{144785A6-FA08-59FF-D71B-7B451EF3D246}" dt="2025-06-26T15:52:59.530" v="9"/>
        <pc:sldMkLst>
          <pc:docMk/>
          <pc:sldMk cId="3542282811" sldId="2453"/>
        </pc:sldMkLst>
        <pc:spChg chg="mod ord">
          <ac:chgData name="Sanders, Simone R (EED)" userId="S::simone.sanders@alaska.gov::c4fad225-a1d0-4c41-a7f0-4d5aa1d09dc7" providerId="AD" clId="Web-{144785A6-FA08-59FF-D71B-7B451EF3D246}" dt="2025-06-26T15:52:59.530" v="9"/>
          <ac:spMkLst>
            <pc:docMk/>
            <pc:sldMk cId="3542282811" sldId="2453"/>
            <ac:spMk id="2" creationId="{36D0AC2A-F2BE-B096-FF64-6B0AD3B1A9D6}"/>
          </ac:spMkLst>
        </pc:spChg>
        <pc:graphicFrameChg chg="mod ord">
          <ac:chgData name="Sanders, Simone R (EED)" userId="S::simone.sanders@alaska.gov::c4fad225-a1d0-4c41-a7f0-4d5aa1d09dc7" providerId="AD" clId="Web-{144785A6-FA08-59FF-D71B-7B451EF3D246}" dt="2025-06-26T15:52:59.530" v="9"/>
          <ac:graphicFrameMkLst>
            <pc:docMk/>
            <pc:sldMk cId="3542282811" sldId="2453"/>
            <ac:graphicFrameMk id="7" creationId="{DE690B0A-E142-2644-8FF3-4F773723999E}"/>
          </ac:graphicFrameMkLst>
        </pc:graphicFrameChg>
      </pc:sldChg>
      <pc:sldChg chg="modSp mod modClrScheme chgLayout">
        <pc:chgData name="Sanders, Simone R (EED)" userId="S::simone.sanders@alaska.gov::c4fad225-a1d0-4c41-a7f0-4d5aa1d09dc7" providerId="AD" clId="Web-{144785A6-FA08-59FF-D71B-7B451EF3D246}" dt="2025-06-26T15:52:59.530" v="9"/>
        <pc:sldMkLst>
          <pc:docMk/>
          <pc:sldMk cId="1783798546" sldId="2454"/>
        </pc:sldMkLst>
      </pc:sldChg>
      <pc:sldChg chg="modSp mod modClrScheme chgLayout">
        <pc:chgData name="Sanders, Simone R (EED)" userId="S::simone.sanders@alaska.gov::c4fad225-a1d0-4c41-a7f0-4d5aa1d09dc7" providerId="AD" clId="Web-{144785A6-FA08-59FF-D71B-7B451EF3D246}" dt="2025-06-26T15:52:59.530" v="9"/>
        <pc:sldMkLst>
          <pc:docMk/>
          <pc:sldMk cId="4108685719" sldId="2457"/>
        </pc:sldMkLst>
        <pc:spChg chg="mod ord">
          <ac:chgData name="Sanders, Simone R (EED)" userId="S::simone.sanders@alaska.gov::c4fad225-a1d0-4c41-a7f0-4d5aa1d09dc7" providerId="AD" clId="Web-{144785A6-FA08-59FF-D71B-7B451EF3D246}" dt="2025-06-26T15:52:59.530" v="9"/>
          <ac:spMkLst>
            <pc:docMk/>
            <pc:sldMk cId="4108685719" sldId="2457"/>
            <ac:spMk id="2" creationId="{941D5345-52FF-4743-BB9C-93DDB6A379F4}"/>
          </ac:spMkLst>
        </pc:spChg>
        <pc:spChg chg="mod ord">
          <ac:chgData name="Sanders, Simone R (EED)" userId="S::simone.sanders@alaska.gov::c4fad225-a1d0-4c41-a7f0-4d5aa1d09dc7" providerId="AD" clId="Web-{144785A6-FA08-59FF-D71B-7B451EF3D246}" dt="2025-06-26T15:52:59.530" v="9"/>
          <ac:spMkLst>
            <pc:docMk/>
            <pc:sldMk cId="4108685719" sldId="2457"/>
            <ac:spMk id="3" creationId="{20F24C7B-C2A6-09BC-BAF9-0D9A84A20A16}"/>
          </ac:spMkLst>
        </pc:spChg>
        <pc:spChg chg="mod ord">
          <ac:chgData name="Sanders, Simone R (EED)" userId="S::simone.sanders@alaska.gov::c4fad225-a1d0-4c41-a7f0-4d5aa1d09dc7" providerId="AD" clId="Web-{144785A6-FA08-59FF-D71B-7B451EF3D246}" dt="2025-06-26T15:52:59.530" v="9"/>
          <ac:spMkLst>
            <pc:docMk/>
            <pc:sldMk cId="4108685719" sldId="2457"/>
            <ac:spMk id="4" creationId="{4EC53496-7821-F5DA-A5CD-3472A6DA5F72}"/>
          </ac:spMkLst>
        </pc:spChg>
      </pc:sldChg>
      <pc:sldChg chg="modSp mod modClrScheme chgLayout">
        <pc:chgData name="Sanders, Simone R (EED)" userId="S::simone.sanders@alaska.gov::c4fad225-a1d0-4c41-a7f0-4d5aa1d09dc7" providerId="AD" clId="Web-{144785A6-FA08-59FF-D71B-7B451EF3D246}" dt="2025-06-26T15:52:59.530" v="9"/>
        <pc:sldMkLst>
          <pc:docMk/>
          <pc:sldMk cId="3630364203" sldId="2458"/>
        </pc:sldMkLst>
      </pc:sldChg>
      <pc:sldChg chg="modSp mod modClrScheme chgLayout">
        <pc:chgData name="Sanders, Simone R (EED)" userId="S::simone.sanders@alaska.gov::c4fad225-a1d0-4c41-a7f0-4d5aa1d09dc7" providerId="AD" clId="Web-{144785A6-FA08-59FF-D71B-7B451EF3D246}" dt="2025-06-26T15:52:59.530" v="9"/>
        <pc:sldMkLst>
          <pc:docMk/>
          <pc:sldMk cId="684417378" sldId="2459"/>
        </pc:sldMkLst>
      </pc:sldChg>
      <pc:sldChg chg="addSp delSp modSp mod setBg modClrScheme delDesignElem chgLayout">
        <pc:chgData name="Sanders, Simone R (EED)" userId="S::simone.sanders@alaska.gov::c4fad225-a1d0-4c41-a7f0-4d5aa1d09dc7" providerId="AD" clId="Web-{144785A6-FA08-59FF-D71B-7B451EF3D246}" dt="2025-06-26T15:56:12.910" v="23" actId="20577"/>
        <pc:sldMkLst>
          <pc:docMk/>
          <pc:sldMk cId="868939331" sldId="2460"/>
        </pc:sldMkLst>
        <pc:spChg chg="mod ord">
          <ac:chgData name="Sanders, Simone R (EED)" userId="S::simone.sanders@alaska.gov::c4fad225-a1d0-4c41-a7f0-4d5aa1d09dc7" providerId="AD" clId="Web-{144785A6-FA08-59FF-D71B-7B451EF3D246}" dt="2025-06-26T15:56:12.910" v="23" actId="20577"/>
          <ac:spMkLst>
            <pc:docMk/>
            <pc:sldMk cId="868939331" sldId="2460"/>
            <ac:spMk id="2" creationId="{D5A131C0-BA3E-192F-4EB2-D42ACC1CA1EC}"/>
          </ac:spMkLst>
        </pc:spChg>
        <pc:graphicFrameChg chg="mod ord modGraphic">
          <ac:chgData name="Sanders, Simone R (EED)" userId="S::simone.sanders@alaska.gov::c4fad225-a1d0-4c41-a7f0-4d5aa1d09dc7" providerId="AD" clId="Web-{144785A6-FA08-59FF-D71B-7B451EF3D246}" dt="2025-06-26T15:54:12.376" v="18" actId="1076"/>
          <ac:graphicFrameMkLst>
            <pc:docMk/>
            <pc:sldMk cId="868939331" sldId="2460"/>
            <ac:graphicFrameMk id="4" creationId="{37C61EC0-0136-ADA1-DBD4-F73E72ED53D8}"/>
          </ac:graphicFrameMkLst>
        </pc:graphicFrameChg>
      </pc:sldChg>
      <pc:sldChg chg="modSp mod modClrScheme chgLayout">
        <pc:chgData name="Sanders, Simone R (EED)" userId="S::simone.sanders@alaska.gov::c4fad225-a1d0-4c41-a7f0-4d5aa1d09dc7" providerId="AD" clId="Web-{144785A6-FA08-59FF-D71B-7B451EF3D246}" dt="2025-06-26T15:58:18.023" v="25"/>
        <pc:sldMkLst>
          <pc:docMk/>
          <pc:sldMk cId="3888866719" sldId="2461"/>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3747067485" sldId="2462"/>
        </pc:sldMkLst>
        <pc:spChg chg="mod ord">
          <ac:chgData name="Sanders, Simone R (EED)" userId="S::simone.sanders@alaska.gov::c4fad225-a1d0-4c41-a7f0-4d5aa1d09dc7" providerId="AD" clId="Web-{144785A6-FA08-59FF-D71B-7B451EF3D246}" dt="2025-06-26T15:52:59.530" v="9"/>
          <ac:spMkLst>
            <pc:docMk/>
            <pc:sldMk cId="3747067485" sldId="2462"/>
            <ac:spMk id="5" creationId="{9D1A0169-1710-7927-7004-92D8234B9BB2}"/>
          </ac:spMkLst>
        </pc:spChg>
      </pc:sldChg>
      <pc:sldChg chg="modSp mod modClrScheme chgLayout">
        <pc:chgData name="Sanders, Simone R (EED)" userId="S::simone.sanders@alaska.gov::c4fad225-a1d0-4c41-a7f0-4d5aa1d09dc7" providerId="AD" clId="Web-{144785A6-FA08-59FF-D71B-7B451EF3D246}" dt="2025-06-26T15:52:59.530" v="9"/>
        <pc:sldMkLst>
          <pc:docMk/>
          <pc:sldMk cId="2676341424" sldId="2463"/>
        </pc:sldMkLst>
        <pc:spChg chg="mod ord">
          <ac:chgData name="Sanders, Simone R (EED)" userId="S::simone.sanders@alaska.gov::c4fad225-a1d0-4c41-a7f0-4d5aa1d09dc7" providerId="AD" clId="Web-{144785A6-FA08-59FF-D71B-7B451EF3D246}" dt="2025-06-26T15:52:59.530" v="9"/>
          <ac:spMkLst>
            <pc:docMk/>
            <pc:sldMk cId="2676341424" sldId="2463"/>
            <ac:spMk id="2" creationId="{D98FAAE6-9A63-22B8-4041-5233EA4B9AAF}"/>
          </ac:spMkLst>
        </pc:spChg>
        <pc:spChg chg="mod ord">
          <ac:chgData name="Sanders, Simone R (EED)" userId="S::simone.sanders@alaska.gov::c4fad225-a1d0-4c41-a7f0-4d5aa1d09dc7" providerId="AD" clId="Web-{144785A6-FA08-59FF-D71B-7B451EF3D246}" dt="2025-06-26T15:52:59.530" v="9"/>
          <ac:spMkLst>
            <pc:docMk/>
            <pc:sldMk cId="2676341424" sldId="2463"/>
            <ac:spMk id="3" creationId="{F595DCA0-B72D-8F1C-CAD5-5434889E461E}"/>
          </ac:spMkLst>
        </pc:spChg>
      </pc:sldChg>
      <pc:sldChg chg="delSp modSp mod modClrScheme delDesignElem chgLayout">
        <pc:chgData name="Sanders, Simone R (EED)" userId="S::simone.sanders@alaska.gov::c4fad225-a1d0-4c41-a7f0-4d5aa1d09dc7" providerId="AD" clId="Web-{144785A6-FA08-59FF-D71B-7B451EF3D246}" dt="2025-06-26T15:58:40.508" v="26" actId="14100"/>
        <pc:sldMkLst>
          <pc:docMk/>
          <pc:sldMk cId="2197254271" sldId="2465"/>
        </pc:sldMkLst>
      </pc:sldChg>
      <pc:sldChg chg="modSp mod modClrScheme chgLayout">
        <pc:chgData name="Sanders, Simone R (EED)" userId="S::simone.sanders@alaska.gov::c4fad225-a1d0-4c41-a7f0-4d5aa1d09dc7" providerId="AD" clId="Web-{144785A6-FA08-59FF-D71B-7B451EF3D246}" dt="2025-06-26T15:54:39.283" v="20" actId="1076"/>
        <pc:sldMkLst>
          <pc:docMk/>
          <pc:sldMk cId="796648301" sldId="2466"/>
        </pc:sldMkLst>
      </pc:sldChg>
      <pc:sldChg chg="modSp mod modClrScheme chgLayout">
        <pc:chgData name="Sanders, Simone R (EED)" userId="S::simone.sanders@alaska.gov::c4fad225-a1d0-4c41-a7f0-4d5aa1d09dc7" providerId="AD" clId="Web-{144785A6-FA08-59FF-D71B-7B451EF3D246}" dt="2025-06-26T15:52:59.530" v="9"/>
        <pc:sldMkLst>
          <pc:docMk/>
          <pc:sldMk cId="3379730149" sldId="2467"/>
        </pc:sldMkLst>
      </pc:sldChg>
      <pc:sldChg chg="modSp mod modClrScheme chgLayout">
        <pc:chgData name="Sanders, Simone R (EED)" userId="S::simone.sanders@alaska.gov::c4fad225-a1d0-4c41-a7f0-4d5aa1d09dc7" providerId="AD" clId="Web-{144785A6-FA08-59FF-D71B-7B451EF3D246}" dt="2025-06-26T15:52:59.530" v="9"/>
        <pc:sldMkLst>
          <pc:docMk/>
          <pc:sldMk cId="2726532059" sldId="2468"/>
        </pc:sldMkLst>
        <pc:spChg chg="mod ord">
          <ac:chgData name="Sanders, Simone R (EED)" userId="S::simone.sanders@alaska.gov::c4fad225-a1d0-4c41-a7f0-4d5aa1d09dc7" providerId="AD" clId="Web-{144785A6-FA08-59FF-D71B-7B451EF3D246}" dt="2025-06-26T15:52:59.530" v="9"/>
          <ac:spMkLst>
            <pc:docMk/>
            <pc:sldMk cId="2726532059" sldId="2468"/>
            <ac:spMk id="2" creationId="{B8CDF8EA-8FD1-DED5-7790-C2E724C36A02}"/>
          </ac:spMkLst>
        </pc:spChg>
        <pc:spChg chg="mod ord">
          <ac:chgData name="Sanders, Simone R (EED)" userId="S::simone.sanders@alaska.gov::c4fad225-a1d0-4c41-a7f0-4d5aa1d09dc7" providerId="AD" clId="Web-{144785A6-FA08-59FF-D71B-7B451EF3D246}" dt="2025-06-26T15:52:59.530" v="9"/>
          <ac:spMkLst>
            <pc:docMk/>
            <pc:sldMk cId="2726532059" sldId="2468"/>
            <ac:spMk id="3" creationId="{ACB14CC3-6D95-1109-57DA-614E12BFFDE5}"/>
          </ac:spMkLst>
        </pc:spChg>
      </pc:sldChg>
      <pc:sldChg chg="modSp mod modClrScheme chgLayout">
        <pc:chgData name="Sanders, Simone R (EED)" userId="S::simone.sanders@alaska.gov::c4fad225-a1d0-4c41-a7f0-4d5aa1d09dc7" providerId="AD" clId="Web-{144785A6-FA08-59FF-D71B-7B451EF3D246}" dt="2025-06-26T15:52:59.530" v="9"/>
        <pc:sldMkLst>
          <pc:docMk/>
          <pc:sldMk cId="766250196" sldId="2469"/>
        </pc:sldMkLst>
        <pc:spChg chg="mod ord">
          <ac:chgData name="Sanders, Simone R (EED)" userId="S::simone.sanders@alaska.gov::c4fad225-a1d0-4c41-a7f0-4d5aa1d09dc7" providerId="AD" clId="Web-{144785A6-FA08-59FF-D71B-7B451EF3D246}" dt="2025-06-26T15:52:59.530" v="9"/>
          <ac:spMkLst>
            <pc:docMk/>
            <pc:sldMk cId="766250196" sldId="2469"/>
            <ac:spMk id="2" creationId="{743BD70D-0DEC-A850-1D77-F7212D82914C}"/>
          </ac:spMkLst>
        </pc:spChg>
        <pc:spChg chg="mod ord">
          <ac:chgData name="Sanders, Simone R (EED)" userId="S::simone.sanders@alaska.gov::c4fad225-a1d0-4c41-a7f0-4d5aa1d09dc7" providerId="AD" clId="Web-{144785A6-FA08-59FF-D71B-7B451EF3D246}" dt="2025-06-26T15:52:59.530" v="9"/>
          <ac:spMkLst>
            <pc:docMk/>
            <pc:sldMk cId="766250196" sldId="2469"/>
            <ac:spMk id="3" creationId="{A3B48B9A-C3D9-6096-8129-7DAF99CF94AF}"/>
          </ac:spMkLst>
        </pc:spChg>
      </pc:sldChg>
      <pc:sldChg chg="modSp mod modClrScheme chgLayout">
        <pc:chgData name="Sanders, Simone R (EED)" userId="S::simone.sanders@alaska.gov::c4fad225-a1d0-4c41-a7f0-4d5aa1d09dc7" providerId="AD" clId="Web-{144785A6-FA08-59FF-D71B-7B451EF3D246}" dt="2025-06-26T15:52:59.530" v="9"/>
        <pc:sldMkLst>
          <pc:docMk/>
          <pc:sldMk cId="3481044112" sldId="2471"/>
        </pc:sldMkLst>
      </pc:sldChg>
      <pc:sldChg chg="delSp modSp mod modClrScheme delDesignElem chgLayout">
        <pc:chgData name="Sanders, Simone R (EED)" userId="S::simone.sanders@alaska.gov::c4fad225-a1d0-4c41-a7f0-4d5aa1d09dc7" providerId="AD" clId="Web-{144785A6-FA08-59FF-D71B-7B451EF3D246}" dt="2025-06-26T15:52:59.530" v="9"/>
        <pc:sldMkLst>
          <pc:docMk/>
          <pc:sldMk cId="682413315" sldId="2472"/>
        </pc:sldMkLst>
      </pc:sldChg>
      <pc:sldMasterChg chg="del delSldLayout">
        <pc:chgData name="Sanders, Simone R (EED)" userId="S::simone.sanders@alaska.gov::c4fad225-a1d0-4c41-a7f0-4d5aa1d09dc7" providerId="AD" clId="Web-{144785A6-FA08-59FF-D71B-7B451EF3D246}" dt="2025-06-26T15:51:00.965" v="1"/>
        <pc:sldMasterMkLst>
          <pc:docMk/>
          <pc:sldMasterMk cId="3805070755" sldId="2147483668"/>
        </pc:sldMasterMkLst>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4045660353" sldId="2147483669"/>
          </pc:sldLayoutMkLst>
        </pc:sldLayoutChg>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1810170315" sldId="2147483670"/>
          </pc:sldLayoutMkLst>
        </pc:sldLayoutChg>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3398310209" sldId="2147483671"/>
          </pc:sldLayoutMkLst>
        </pc:sldLayoutChg>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3269804964" sldId="2147483672"/>
          </pc:sldLayoutMkLst>
        </pc:sldLayoutChg>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1611171499" sldId="2147483673"/>
          </pc:sldLayoutMkLst>
        </pc:sldLayoutChg>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2935147236" sldId="2147483674"/>
          </pc:sldLayoutMkLst>
        </pc:sldLayoutChg>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1605222648" sldId="2147483675"/>
          </pc:sldLayoutMkLst>
        </pc:sldLayoutChg>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2311826295" sldId="2147483676"/>
          </pc:sldLayoutMkLst>
        </pc:sldLayoutChg>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415682834" sldId="2147483677"/>
          </pc:sldLayoutMkLst>
        </pc:sldLayoutChg>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2450500413" sldId="2147483678"/>
          </pc:sldLayoutMkLst>
        </pc:sldLayoutChg>
        <pc:sldLayoutChg chg="del">
          <pc:chgData name="Sanders, Simone R (EED)" userId="S::simone.sanders@alaska.gov::c4fad225-a1d0-4c41-a7f0-4d5aa1d09dc7" providerId="AD" clId="Web-{144785A6-FA08-59FF-D71B-7B451EF3D246}" dt="2025-06-26T15:51:00.965" v="1"/>
          <pc:sldLayoutMkLst>
            <pc:docMk/>
            <pc:sldMasterMk cId="3805070755" sldId="2147483668"/>
            <pc:sldLayoutMk cId="199010495" sldId="2147483679"/>
          </pc:sldLayoutMkLst>
        </pc:sldLayoutChg>
      </pc:sldMasterChg>
      <pc:sldMasterChg chg="add del addSldLayout delSldLayout modSldLayout">
        <pc:chgData name="Sanders, Simone R (EED)" userId="S::simone.sanders@alaska.gov::c4fad225-a1d0-4c41-a7f0-4d5aa1d09dc7" providerId="AD" clId="Web-{144785A6-FA08-59FF-D71B-7B451EF3D246}" dt="2025-06-26T15:51:10.934" v="2"/>
        <pc:sldMasterMkLst>
          <pc:docMk/>
          <pc:sldMasterMk cId="776698310" sldId="2147483680"/>
        </pc:sldMasterMkLst>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300966417" sldId="2147483681"/>
          </pc:sldLayoutMkLst>
        </pc:sldLayoutChg>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3658265602" sldId="2147483682"/>
          </pc:sldLayoutMkLst>
        </pc:sldLayoutChg>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897227754" sldId="2147483683"/>
          </pc:sldLayoutMkLst>
        </pc:sldLayoutChg>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2258942588" sldId="2147483684"/>
          </pc:sldLayoutMkLst>
        </pc:sldLayoutChg>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453722751" sldId="2147483685"/>
          </pc:sldLayoutMkLst>
        </pc:sldLayoutChg>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3804994289" sldId="2147483686"/>
          </pc:sldLayoutMkLst>
        </pc:sldLayoutChg>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116967266" sldId="2147483687"/>
          </pc:sldLayoutMkLst>
        </pc:sldLayoutChg>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3457663559" sldId="2147483688"/>
          </pc:sldLayoutMkLst>
        </pc:sldLayoutChg>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680087413" sldId="2147483689"/>
          </pc:sldLayoutMkLst>
        </pc:sldLayoutChg>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462277262" sldId="2147483690"/>
          </pc:sldLayoutMkLst>
        </pc:sldLayoutChg>
        <pc:sldLayoutChg chg="add del mod replId">
          <pc:chgData name="Sanders, Simone R (EED)" userId="S::simone.sanders@alaska.gov::c4fad225-a1d0-4c41-a7f0-4d5aa1d09dc7" providerId="AD" clId="Web-{144785A6-FA08-59FF-D71B-7B451EF3D246}" dt="2025-06-26T15:51:10.934" v="2"/>
          <pc:sldLayoutMkLst>
            <pc:docMk/>
            <pc:sldMasterMk cId="776698310" sldId="2147483680"/>
            <pc:sldLayoutMk cId="3341306164" sldId="2147483691"/>
          </pc:sldLayoutMkLst>
        </pc:sldLayoutChg>
      </pc:sldMasterChg>
      <pc:sldMasterChg chg="add del addSldLayout delSldLayout modSldLayout">
        <pc:chgData name="Sanders, Simone R (EED)" userId="S::simone.sanders@alaska.gov::c4fad225-a1d0-4c41-a7f0-4d5aa1d09dc7" providerId="AD" clId="Web-{144785A6-FA08-59FF-D71B-7B451EF3D246}" dt="2025-06-26T15:51:31.028" v="3"/>
        <pc:sldMasterMkLst>
          <pc:docMk/>
          <pc:sldMasterMk cId="913166886" sldId="2147483692"/>
        </pc:sldMasterMkLst>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2334651776" sldId="2147483693"/>
          </pc:sldLayoutMkLst>
        </pc:sldLayoutChg>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3643545808" sldId="2147483694"/>
          </pc:sldLayoutMkLst>
        </pc:sldLayoutChg>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4234105582" sldId="2147483695"/>
          </pc:sldLayoutMkLst>
        </pc:sldLayoutChg>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2960677445" sldId="2147483696"/>
          </pc:sldLayoutMkLst>
        </pc:sldLayoutChg>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3996495014" sldId="2147483697"/>
          </pc:sldLayoutMkLst>
        </pc:sldLayoutChg>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1435108389" sldId="2147483698"/>
          </pc:sldLayoutMkLst>
        </pc:sldLayoutChg>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426411755" sldId="2147483699"/>
          </pc:sldLayoutMkLst>
        </pc:sldLayoutChg>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591879227" sldId="2147483700"/>
          </pc:sldLayoutMkLst>
        </pc:sldLayoutChg>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1120248768" sldId="2147483701"/>
          </pc:sldLayoutMkLst>
        </pc:sldLayoutChg>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2766905092" sldId="2147483702"/>
          </pc:sldLayoutMkLst>
        </pc:sldLayoutChg>
        <pc:sldLayoutChg chg="add del mod replId">
          <pc:chgData name="Sanders, Simone R (EED)" userId="S::simone.sanders@alaska.gov::c4fad225-a1d0-4c41-a7f0-4d5aa1d09dc7" providerId="AD" clId="Web-{144785A6-FA08-59FF-D71B-7B451EF3D246}" dt="2025-06-26T15:51:31.028" v="3"/>
          <pc:sldLayoutMkLst>
            <pc:docMk/>
            <pc:sldMasterMk cId="913166886" sldId="2147483692"/>
            <pc:sldLayoutMk cId="1240593299" sldId="2147483703"/>
          </pc:sldLayoutMkLst>
        </pc:sldLayoutChg>
      </pc:sldMasterChg>
      <pc:sldMasterChg chg="add del addSldLayout delSldLayout modSldLayout">
        <pc:chgData name="Sanders, Simone R (EED)" userId="S::simone.sanders@alaska.gov::c4fad225-a1d0-4c41-a7f0-4d5aa1d09dc7" providerId="AD" clId="Web-{144785A6-FA08-59FF-D71B-7B451EF3D246}" dt="2025-06-26T15:51:51.294" v="4"/>
        <pc:sldMasterMkLst>
          <pc:docMk/>
          <pc:sldMasterMk cId="1646596016" sldId="2147483704"/>
        </pc:sldMasterMkLst>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3324599553" sldId="2147483705"/>
          </pc:sldLayoutMkLst>
        </pc:sldLayoutChg>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1002134794" sldId="2147483706"/>
          </pc:sldLayoutMkLst>
        </pc:sldLayoutChg>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2997281619" sldId="2147483707"/>
          </pc:sldLayoutMkLst>
        </pc:sldLayoutChg>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3662012796" sldId="2147483708"/>
          </pc:sldLayoutMkLst>
        </pc:sldLayoutChg>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522686686" sldId="2147483709"/>
          </pc:sldLayoutMkLst>
        </pc:sldLayoutChg>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3095602414" sldId="2147483710"/>
          </pc:sldLayoutMkLst>
        </pc:sldLayoutChg>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319532333" sldId="2147483711"/>
          </pc:sldLayoutMkLst>
        </pc:sldLayoutChg>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1831497935" sldId="2147483712"/>
          </pc:sldLayoutMkLst>
        </pc:sldLayoutChg>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1835534249" sldId="2147483713"/>
          </pc:sldLayoutMkLst>
        </pc:sldLayoutChg>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1365108131" sldId="2147483714"/>
          </pc:sldLayoutMkLst>
        </pc:sldLayoutChg>
        <pc:sldLayoutChg chg="add del mod replId">
          <pc:chgData name="Sanders, Simone R (EED)" userId="S::simone.sanders@alaska.gov::c4fad225-a1d0-4c41-a7f0-4d5aa1d09dc7" providerId="AD" clId="Web-{144785A6-FA08-59FF-D71B-7B451EF3D246}" dt="2025-06-26T15:51:51.294" v="4"/>
          <pc:sldLayoutMkLst>
            <pc:docMk/>
            <pc:sldMasterMk cId="1646596016" sldId="2147483704"/>
            <pc:sldLayoutMk cId="261868532" sldId="2147483715"/>
          </pc:sldLayoutMkLst>
        </pc:sldLayoutChg>
      </pc:sldMasterChg>
      <pc:sldMasterChg chg="add del addSldLayout delSldLayout modSldLayout">
        <pc:chgData name="Sanders, Simone R (EED)" userId="S::simone.sanders@alaska.gov::c4fad225-a1d0-4c41-a7f0-4d5aa1d09dc7" providerId="AD" clId="Web-{144785A6-FA08-59FF-D71B-7B451EF3D246}" dt="2025-06-26T15:52:08.732" v="5"/>
        <pc:sldMasterMkLst>
          <pc:docMk/>
          <pc:sldMasterMk cId="915131886" sldId="2147483716"/>
        </pc:sldMasterMkLst>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2836000641" sldId="2147483717"/>
          </pc:sldLayoutMkLst>
        </pc:sldLayoutChg>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1987817505" sldId="2147483718"/>
          </pc:sldLayoutMkLst>
        </pc:sldLayoutChg>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3164492477" sldId="2147483719"/>
          </pc:sldLayoutMkLst>
        </pc:sldLayoutChg>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3919928847" sldId="2147483720"/>
          </pc:sldLayoutMkLst>
        </pc:sldLayoutChg>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3516500349" sldId="2147483721"/>
          </pc:sldLayoutMkLst>
        </pc:sldLayoutChg>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2290251255" sldId="2147483722"/>
          </pc:sldLayoutMkLst>
        </pc:sldLayoutChg>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483986839" sldId="2147483723"/>
          </pc:sldLayoutMkLst>
        </pc:sldLayoutChg>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2961378736" sldId="2147483724"/>
          </pc:sldLayoutMkLst>
        </pc:sldLayoutChg>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1711739166" sldId="2147483725"/>
          </pc:sldLayoutMkLst>
        </pc:sldLayoutChg>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183847146" sldId="2147483726"/>
          </pc:sldLayoutMkLst>
        </pc:sldLayoutChg>
        <pc:sldLayoutChg chg="add del mod replId">
          <pc:chgData name="Sanders, Simone R (EED)" userId="S::simone.sanders@alaska.gov::c4fad225-a1d0-4c41-a7f0-4d5aa1d09dc7" providerId="AD" clId="Web-{144785A6-FA08-59FF-D71B-7B451EF3D246}" dt="2025-06-26T15:52:08.732" v="5"/>
          <pc:sldLayoutMkLst>
            <pc:docMk/>
            <pc:sldMasterMk cId="915131886" sldId="2147483716"/>
            <pc:sldLayoutMk cId="3976602285" sldId="2147483727"/>
          </pc:sldLayoutMkLst>
        </pc:sldLayoutChg>
      </pc:sldMasterChg>
      <pc:sldMasterChg chg="add del addSldLayout delSldLayout modSldLayout">
        <pc:chgData name="Sanders, Simone R (EED)" userId="S::simone.sanders@alaska.gov::c4fad225-a1d0-4c41-a7f0-4d5aa1d09dc7" providerId="AD" clId="Web-{144785A6-FA08-59FF-D71B-7B451EF3D246}" dt="2025-06-26T15:52:24.154" v="6"/>
        <pc:sldMasterMkLst>
          <pc:docMk/>
          <pc:sldMasterMk cId="3916321091" sldId="2147483728"/>
        </pc:sldMasterMkLst>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4017324402" sldId="2147483729"/>
          </pc:sldLayoutMkLst>
        </pc:sldLayoutChg>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2766731121" sldId="2147483730"/>
          </pc:sldLayoutMkLst>
        </pc:sldLayoutChg>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359249161" sldId="2147483731"/>
          </pc:sldLayoutMkLst>
        </pc:sldLayoutChg>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1264511733" sldId="2147483732"/>
          </pc:sldLayoutMkLst>
        </pc:sldLayoutChg>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2677915082" sldId="2147483733"/>
          </pc:sldLayoutMkLst>
        </pc:sldLayoutChg>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3420985791" sldId="2147483734"/>
          </pc:sldLayoutMkLst>
        </pc:sldLayoutChg>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3187709646" sldId="2147483735"/>
          </pc:sldLayoutMkLst>
        </pc:sldLayoutChg>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1169879515" sldId="2147483736"/>
          </pc:sldLayoutMkLst>
        </pc:sldLayoutChg>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158551419" sldId="2147483737"/>
          </pc:sldLayoutMkLst>
        </pc:sldLayoutChg>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3213361728" sldId="2147483738"/>
          </pc:sldLayoutMkLst>
        </pc:sldLayoutChg>
        <pc:sldLayoutChg chg="add del mod replId">
          <pc:chgData name="Sanders, Simone R (EED)" userId="S::simone.sanders@alaska.gov::c4fad225-a1d0-4c41-a7f0-4d5aa1d09dc7" providerId="AD" clId="Web-{144785A6-FA08-59FF-D71B-7B451EF3D246}" dt="2025-06-26T15:52:24.154" v="6"/>
          <pc:sldLayoutMkLst>
            <pc:docMk/>
            <pc:sldMasterMk cId="3916321091" sldId="2147483728"/>
            <pc:sldLayoutMk cId="1817091698" sldId="2147483739"/>
          </pc:sldLayoutMkLst>
        </pc:sldLayoutChg>
      </pc:sldMasterChg>
      <pc:sldMasterChg chg="add del addSldLayout delSldLayout modSldLayout">
        <pc:chgData name="Sanders, Simone R (EED)" userId="S::simone.sanders@alaska.gov::c4fad225-a1d0-4c41-a7f0-4d5aa1d09dc7" providerId="AD" clId="Web-{144785A6-FA08-59FF-D71B-7B451EF3D246}" dt="2025-06-26T15:52:36.545" v="7"/>
        <pc:sldMasterMkLst>
          <pc:docMk/>
          <pc:sldMasterMk cId="417641865" sldId="2147483740"/>
        </pc:sldMasterMkLst>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2279618362" sldId="2147483741"/>
          </pc:sldLayoutMkLst>
        </pc:sldLayoutChg>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770549786" sldId="2147483742"/>
          </pc:sldLayoutMkLst>
        </pc:sldLayoutChg>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1641863767" sldId="2147483743"/>
          </pc:sldLayoutMkLst>
        </pc:sldLayoutChg>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3006958485" sldId="2147483744"/>
          </pc:sldLayoutMkLst>
        </pc:sldLayoutChg>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1669916406" sldId="2147483745"/>
          </pc:sldLayoutMkLst>
        </pc:sldLayoutChg>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3559451626" sldId="2147483746"/>
          </pc:sldLayoutMkLst>
        </pc:sldLayoutChg>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2220919318" sldId="2147483747"/>
          </pc:sldLayoutMkLst>
        </pc:sldLayoutChg>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192632405" sldId="2147483748"/>
          </pc:sldLayoutMkLst>
        </pc:sldLayoutChg>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454882423" sldId="2147483749"/>
          </pc:sldLayoutMkLst>
        </pc:sldLayoutChg>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4266459498" sldId="2147483750"/>
          </pc:sldLayoutMkLst>
        </pc:sldLayoutChg>
        <pc:sldLayoutChg chg="add del mod replId">
          <pc:chgData name="Sanders, Simone R (EED)" userId="S::simone.sanders@alaska.gov::c4fad225-a1d0-4c41-a7f0-4d5aa1d09dc7" providerId="AD" clId="Web-{144785A6-FA08-59FF-D71B-7B451EF3D246}" dt="2025-06-26T15:52:36.545" v="7"/>
          <pc:sldLayoutMkLst>
            <pc:docMk/>
            <pc:sldMasterMk cId="417641865" sldId="2147483740"/>
            <pc:sldLayoutMk cId="2051390212" sldId="2147483751"/>
          </pc:sldLayoutMkLst>
        </pc:sldLayoutChg>
      </pc:sldMasterChg>
      <pc:sldMasterChg chg="add del addSldLayout delSldLayout modSldLayout">
        <pc:chgData name="Sanders, Simone R (EED)" userId="S::simone.sanders@alaska.gov::c4fad225-a1d0-4c41-a7f0-4d5aa1d09dc7" providerId="AD" clId="Web-{144785A6-FA08-59FF-D71B-7B451EF3D246}" dt="2025-06-26T15:52:53.764" v="8"/>
        <pc:sldMasterMkLst>
          <pc:docMk/>
          <pc:sldMasterMk cId="1499627664" sldId="2147483752"/>
        </pc:sldMasterMkLst>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4230539919" sldId="2147483753"/>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992500454" sldId="2147483754"/>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250507168" sldId="2147483755"/>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1974627374" sldId="2147483756"/>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3959152490" sldId="2147483757"/>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2898308853" sldId="2147483758"/>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2394758820" sldId="2147483759"/>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624628745" sldId="2147483760"/>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843336565" sldId="2147483761"/>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4086001994" sldId="2147483762"/>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3649516236" sldId="2147483763"/>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2501681535" sldId="2147483764"/>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3499070632" sldId="2147483765"/>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3098916248" sldId="2147483766"/>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402256805" sldId="2147483767"/>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1035467999" sldId="2147483768"/>
          </pc:sldLayoutMkLst>
        </pc:sldLayoutChg>
        <pc:sldLayoutChg chg="add del mod replId">
          <pc:chgData name="Sanders, Simone R (EED)" userId="S::simone.sanders@alaska.gov::c4fad225-a1d0-4c41-a7f0-4d5aa1d09dc7" providerId="AD" clId="Web-{144785A6-FA08-59FF-D71B-7B451EF3D246}" dt="2025-06-26T15:52:53.764" v="8"/>
          <pc:sldLayoutMkLst>
            <pc:docMk/>
            <pc:sldMasterMk cId="1499627664" sldId="2147483752"/>
            <pc:sldLayoutMk cId="1330035310" sldId="2147483769"/>
          </pc:sldLayoutMkLst>
        </pc:sldLayoutChg>
      </pc:sldMasterChg>
      <pc:sldMasterChg chg="add del addSldLayout delSldLayout modSldLayout">
        <pc:chgData name="Sanders, Simone R (EED)" userId="S::simone.sanders@alaska.gov::c4fad225-a1d0-4c41-a7f0-4d5aa1d09dc7" providerId="AD" clId="Web-{144785A6-FA08-59FF-D71B-7B451EF3D246}" dt="2025-06-26T15:52:59.530" v="9"/>
        <pc:sldMasterMkLst>
          <pc:docMk/>
          <pc:sldMasterMk cId="1480753921" sldId="2147483770"/>
        </pc:sldMasterMkLst>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1060153449" sldId="2147483771"/>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1347405985" sldId="2147483772"/>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4105730990" sldId="2147483773"/>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3454742400" sldId="2147483774"/>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1352647731" sldId="2147483775"/>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451685449" sldId="2147483776"/>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3323119188" sldId="2147483777"/>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1837748512" sldId="2147483778"/>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2908022464" sldId="2147483779"/>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3714567420" sldId="2147483780"/>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2322539638" sldId="2147483781"/>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2821408492" sldId="2147483782"/>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4128214682" sldId="2147483783"/>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1870531816" sldId="2147483784"/>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875987533" sldId="2147483785"/>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2526720757" sldId="2147483786"/>
          </pc:sldLayoutMkLst>
        </pc:sldLayoutChg>
        <pc:sldLayoutChg chg="add del mod replId">
          <pc:chgData name="Sanders, Simone R (EED)" userId="S::simone.sanders@alaska.gov::c4fad225-a1d0-4c41-a7f0-4d5aa1d09dc7" providerId="AD" clId="Web-{144785A6-FA08-59FF-D71B-7B451EF3D246}" dt="2025-06-26T15:52:59.530" v="9"/>
          <pc:sldLayoutMkLst>
            <pc:docMk/>
            <pc:sldMasterMk cId="1480753921" sldId="2147483770"/>
            <pc:sldLayoutMk cId="885659149" sldId="2147483787"/>
          </pc:sldLayoutMkLst>
        </pc:sldLayoutChg>
      </pc:sldMasterChg>
      <pc:sldMasterChg chg="add addSldLayout modSldLayout">
        <pc:chgData name="Sanders, Simone R (EED)" userId="S::simone.sanders@alaska.gov::c4fad225-a1d0-4c41-a7f0-4d5aa1d09dc7" providerId="AD" clId="Web-{144785A6-FA08-59FF-D71B-7B451EF3D246}" dt="2025-06-26T15:52:59.530" v="9"/>
        <pc:sldMasterMkLst>
          <pc:docMk/>
          <pc:sldMasterMk cId="176291772" sldId="2147483788"/>
        </pc:sldMasterMkLst>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2950064654" sldId="2147483789"/>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4028117404" sldId="2147483790"/>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3250904336" sldId="2147483791"/>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4214875934" sldId="2147483792"/>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1481986440" sldId="2147483793"/>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647888715" sldId="2147483794"/>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3618935578" sldId="2147483795"/>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1511180316" sldId="2147483796"/>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3838504958" sldId="2147483797"/>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3971310611" sldId="2147483798"/>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3490820993" sldId="2147483799"/>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2890620347" sldId="2147483800"/>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721078081" sldId="2147483801"/>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4110376071" sldId="2147483802"/>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1308255082" sldId="2147483803"/>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3833303046" sldId="2147483804"/>
          </pc:sldLayoutMkLst>
        </pc:sldLayoutChg>
        <pc:sldLayoutChg chg="add mod replId">
          <pc:chgData name="Sanders, Simone R (EED)" userId="S::simone.sanders@alaska.gov::c4fad225-a1d0-4c41-a7f0-4d5aa1d09dc7" providerId="AD" clId="Web-{144785A6-FA08-59FF-D71B-7B451EF3D246}" dt="2025-06-26T15:52:59.530" v="9"/>
          <pc:sldLayoutMkLst>
            <pc:docMk/>
            <pc:sldMasterMk cId="176291772" sldId="2147483788"/>
            <pc:sldLayoutMk cId="950154110" sldId="2147483805"/>
          </pc:sldLayoutMkLst>
        </pc:sldLayoutChg>
      </pc:sldMasterChg>
    </pc:docChg>
  </pc:docChgLst>
  <pc:docChgLst>
    <pc:chgData name="Schwartz, Adrianne L (EED)" userId="S::adrianne.schwartz@alaska.gov::599addca-867e-4e42-a307-cc0367ec1988" providerId="AD" clId="Web-{7DC8A2ED-1C7B-9015-CF3F-F6A18F2C54C6}"/>
    <pc:docChg chg="modSld">
      <pc:chgData name="Schwartz, Adrianne L (EED)" userId="S::adrianne.schwartz@alaska.gov::599addca-867e-4e42-a307-cc0367ec1988" providerId="AD" clId="Web-{7DC8A2ED-1C7B-9015-CF3F-F6A18F2C54C6}" dt="2025-06-26T23:25:22.877" v="888" actId="20577"/>
      <pc:docMkLst>
        <pc:docMk/>
      </pc:docMkLst>
      <pc:sldChg chg="modSp">
        <pc:chgData name="Schwartz, Adrianne L (EED)" userId="S::adrianne.schwartz@alaska.gov::599addca-867e-4e42-a307-cc0367ec1988" providerId="AD" clId="Web-{7DC8A2ED-1C7B-9015-CF3F-F6A18F2C54C6}" dt="2025-06-26T23:25:22.877" v="888" actId="20577"/>
        <pc:sldMkLst>
          <pc:docMk/>
          <pc:sldMk cId="2726532059" sldId="2468"/>
        </pc:sldMkLst>
        <pc:spChg chg="mod">
          <ac:chgData name="Schwartz, Adrianne L (EED)" userId="S::adrianne.schwartz@alaska.gov::599addca-867e-4e42-a307-cc0367ec1988" providerId="AD" clId="Web-{7DC8A2ED-1C7B-9015-CF3F-F6A18F2C54C6}" dt="2025-06-26T23:25:22.877" v="888" actId="20577"/>
          <ac:spMkLst>
            <pc:docMk/>
            <pc:sldMk cId="2726532059" sldId="2468"/>
            <ac:spMk id="3" creationId="{ACB14CC3-6D95-1109-57DA-614E12BFFDE5}"/>
          </ac:spMkLst>
        </pc:spChg>
      </pc:sldChg>
    </pc:docChg>
  </pc:docChgLst>
  <pc:docChgLst>
    <pc:chgData name="Sidmore, Pat W (EED)" userId="S::pat.sidmore@alaska.gov::7af26ae7-e4c8-4a24-a845-534e9b3f4f06" providerId="AD" clId="Web-{5DAC67D5-945C-E0E5-46AA-2F0DE8092849}"/>
    <pc:docChg chg="addSld modSld">
      <pc:chgData name="Sidmore, Pat W (EED)" userId="S::pat.sidmore@alaska.gov::7af26ae7-e4c8-4a24-a845-534e9b3f4f06" providerId="AD" clId="Web-{5DAC67D5-945C-E0E5-46AA-2F0DE8092849}" dt="2025-06-25T21:14:57.954" v="545" actId="20577"/>
      <pc:docMkLst>
        <pc:docMk/>
      </pc:docMkLst>
      <pc:sldChg chg="addSp delSp modSp add replId modNotes">
        <pc:chgData name="Sidmore, Pat W (EED)" userId="S::pat.sidmore@alaska.gov::7af26ae7-e4c8-4a24-a845-534e9b3f4f06" providerId="AD" clId="Web-{5DAC67D5-945C-E0E5-46AA-2F0DE8092849}" dt="2025-06-25T21:14:57.954" v="545" actId="20577"/>
        <pc:sldMkLst>
          <pc:docMk/>
          <pc:sldMk cId="682413315" sldId="2472"/>
        </pc:sldMkLst>
      </pc:sldChg>
    </pc:docChg>
  </pc:docChgLst>
  <pc:docChgLst>
    <pc:chgData name="Sanders, Simone R (EED)" userId="S::simone.sanders@alaska.gov::c4fad225-a1d0-4c41-a7f0-4d5aa1d09dc7" providerId="AD" clId="Web-{408ADD1A-8B46-9F37-4327-BD4E5E1C7D0F}"/>
    <pc:docChg chg="modSld addMainMaster delMainMaster">
      <pc:chgData name="Sanders, Simone R (EED)" userId="S::simone.sanders@alaska.gov::c4fad225-a1d0-4c41-a7f0-4d5aa1d09dc7" providerId="AD" clId="Web-{408ADD1A-8B46-9F37-4327-BD4E5E1C7D0F}" dt="2025-07-01T22:27:31.261" v="36"/>
      <pc:docMkLst>
        <pc:docMk/>
      </pc:docMkLst>
      <pc:sldChg chg="modSp mod modClrScheme chgLayout">
        <pc:chgData name="Sanders, Simone R (EED)" userId="S::simone.sanders@alaska.gov::c4fad225-a1d0-4c41-a7f0-4d5aa1d09dc7" providerId="AD" clId="Web-{408ADD1A-8B46-9F37-4327-BD4E5E1C7D0F}" dt="2025-07-01T22:26:45.885" v="29"/>
        <pc:sldMkLst>
          <pc:docMk/>
          <pc:sldMk cId="467145523" sldId="263"/>
        </pc:sldMkLst>
        <pc:spChg chg="mod ord">
          <ac:chgData name="Sanders, Simone R (EED)" userId="S::simone.sanders@alaska.gov::c4fad225-a1d0-4c41-a7f0-4d5aa1d09dc7" providerId="AD" clId="Web-{408ADD1A-8B46-9F37-4327-BD4E5E1C7D0F}" dt="2025-07-01T22:26:45.885" v="29"/>
          <ac:spMkLst>
            <pc:docMk/>
            <pc:sldMk cId="467145523" sldId="263"/>
            <ac:spMk id="2" creationId="{B2D7F2DB-FFFC-A6BC-B928-5CBED9CD9CFC}"/>
          </ac:spMkLst>
        </pc:spChg>
        <pc:spChg chg="mod ord">
          <ac:chgData name="Sanders, Simone R (EED)" userId="S::simone.sanders@alaska.gov::c4fad225-a1d0-4c41-a7f0-4d5aa1d09dc7" providerId="AD" clId="Web-{408ADD1A-8B46-9F37-4327-BD4E5E1C7D0F}" dt="2025-07-01T22:26:45.885" v="29"/>
          <ac:spMkLst>
            <pc:docMk/>
            <pc:sldMk cId="467145523" sldId="263"/>
            <ac:spMk id="3" creationId="{D9F3963C-9645-3088-EC01-C3B9A816B266}"/>
          </ac:spMkLst>
        </pc:spChg>
      </pc:sldChg>
      <pc:sldChg chg="modSp mod modClrScheme chgLayout">
        <pc:chgData name="Sanders, Simone R (EED)" userId="S::simone.sanders@alaska.gov::c4fad225-a1d0-4c41-a7f0-4d5aa1d09dc7" providerId="AD" clId="Web-{408ADD1A-8B46-9F37-4327-BD4E5E1C7D0F}" dt="2025-07-01T22:26:45.885" v="29"/>
        <pc:sldMkLst>
          <pc:docMk/>
          <pc:sldMk cId="1412047682" sldId="264"/>
        </pc:sldMkLst>
        <pc:spChg chg="mod ord">
          <ac:chgData name="Sanders, Simone R (EED)" userId="S::simone.sanders@alaska.gov::c4fad225-a1d0-4c41-a7f0-4d5aa1d09dc7" providerId="AD" clId="Web-{408ADD1A-8B46-9F37-4327-BD4E5E1C7D0F}" dt="2025-07-01T22:26:45.885" v="29"/>
          <ac:spMkLst>
            <pc:docMk/>
            <pc:sldMk cId="1412047682" sldId="264"/>
            <ac:spMk id="2" creationId="{3F9C12F8-810E-B8CC-E824-9443B78CCB20}"/>
          </ac:spMkLst>
        </pc:spChg>
        <pc:spChg chg="mod ord">
          <ac:chgData name="Sanders, Simone R (EED)" userId="S::simone.sanders@alaska.gov::c4fad225-a1d0-4c41-a7f0-4d5aa1d09dc7" providerId="AD" clId="Web-{408ADD1A-8B46-9F37-4327-BD4E5E1C7D0F}" dt="2025-07-01T22:26:45.885" v="29"/>
          <ac:spMkLst>
            <pc:docMk/>
            <pc:sldMk cId="1412047682" sldId="264"/>
            <ac:spMk id="4" creationId="{9AFAE241-236C-0E71-B227-DDF9E4FED4C0}"/>
          </ac:spMkLst>
        </pc:spChg>
      </pc:sldChg>
      <pc:sldChg chg="modSp mod modClrScheme chgLayout">
        <pc:chgData name="Sanders, Simone R (EED)" userId="S::simone.sanders@alaska.gov::c4fad225-a1d0-4c41-a7f0-4d5aa1d09dc7" providerId="AD" clId="Web-{408ADD1A-8B46-9F37-4327-BD4E5E1C7D0F}" dt="2025-07-01T22:26:45.885" v="29"/>
        <pc:sldMkLst>
          <pc:docMk/>
          <pc:sldMk cId="3061489510" sldId="267"/>
        </pc:sldMkLst>
        <pc:spChg chg="mod ord">
          <ac:chgData name="Sanders, Simone R (EED)" userId="S::simone.sanders@alaska.gov::c4fad225-a1d0-4c41-a7f0-4d5aa1d09dc7" providerId="AD" clId="Web-{408ADD1A-8B46-9F37-4327-BD4E5E1C7D0F}" dt="2025-07-01T22:26:45.885" v="29"/>
          <ac:spMkLst>
            <pc:docMk/>
            <pc:sldMk cId="3061489510" sldId="267"/>
            <ac:spMk id="2" creationId="{70790D1E-6603-8CDB-B123-126949E805AB}"/>
          </ac:spMkLst>
        </pc:spChg>
        <pc:spChg chg="mod ord">
          <ac:chgData name="Sanders, Simone R (EED)" userId="S::simone.sanders@alaska.gov::c4fad225-a1d0-4c41-a7f0-4d5aa1d09dc7" providerId="AD" clId="Web-{408ADD1A-8B46-9F37-4327-BD4E5E1C7D0F}" dt="2025-07-01T22:26:45.885" v="29"/>
          <ac:spMkLst>
            <pc:docMk/>
            <pc:sldMk cId="3061489510" sldId="267"/>
            <ac:spMk id="37" creationId="{0082B00F-9E3B-B1DB-8EF4-7CD9079CE962}"/>
          </ac:spMkLst>
        </pc:spChg>
      </pc:sldChg>
      <pc:sldChg chg="modSp mod modClrScheme chgLayout">
        <pc:chgData name="Sanders, Simone R (EED)" userId="S::simone.sanders@alaska.gov::c4fad225-a1d0-4c41-a7f0-4d5aa1d09dc7" providerId="AD" clId="Web-{408ADD1A-8B46-9F37-4327-BD4E5E1C7D0F}" dt="2025-07-01T22:26:45.885" v="29"/>
        <pc:sldMkLst>
          <pc:docMk/>
          <pc:sldMk cId="176218300" sldId="269"/>
        </pc:sldMkLst>
        <pc:spChg chg="mod ord">
          <ac:chgData name="Sanders, Simone R (EED)" userId="S::simone.sanders@alaska.gov::c4fad225-a1d0-4c41-a7f0-4d5aa1d09dc7" providerId="AD" clId="Web-{408ADD1A-8B46-9F37-4327-BD4E5E1C7D0F}" dt="2025-07-01T22:26:45.885" v="29"/>
          <ac:spMkLst>
            <pc:docMk/>
            <pc:sldMk cId="176218300" sldId="269"/>
            <ac:spMk id="2" creationId="{C7F728A6-9D4B-267F-97CC-1F6F9DEC15F4}"/>
          </ac:spMkLst>
        </pc:spChg>
        <pc:spChg chg="mod ord">
          <ac:chgData name="Sanders, Simone R (EED)" userId="S::simone.sanders@alaska.gov::c4fad225-a1d0-4c41-a7f0-4d5aa1d09dc7" providerId="AD" clId="Web-{408ADD1A-8B46-9F37-4327-BD4E5E1C7D0F}" dt="2025-07-01T22:26:45.885" v="29"/>
          <ac:spMkLst>
            <pc:docMk/>
            <pc:sldMk cId="176218300" sldId="269"/>
            <ac:spMk id="3" creationId="{18A0C346-5890-51FA-C621-6AAC16183CE0}"/>
          </ac:spMkLst>
        </pc:spChg>
        <pc:picChg chg="mod ord">
          <ac:chgData name="Sanders, Simone R (EED)" userId="S::simone.sanders@alaska.gov::c4fad225-a1d0-4c41-a7f0-4d5aa1d09dc7" providerId="AD" clId="Web-{408ADD1A-8B46-9F37-4327-BD4E5E1C7D0F}" dt="2025-07-01T22:26:45.885" v="29"/>
          <ac:picMkLst>
            <pc:docMk/>
            <pc:sldMk cId="176218300" sldId="269"/>
            <ac:picMk id="6" creationId="{78B0E60D-C319-83CE-A005-2CE188116ECE}"/>
          </ac:picMkLst>
        </pc:picChg>
      </pc:sldChg>
      <pc:sldChg chg="modSp mod modClrScheme chgLayout">
        <pc:chgData name="Sanders, Simone R (EED)" userId="S::simone.sanders@alaska.gov::c4fad225-a1d0-4c41-a7f0-4d5aa1d09dc7" providerId="AD" clId="Web-{408ADD1A-8B46-9F37-4327-BD4E5E1C7D0F}" dt="2025-07-01T22:26:45.885" v="29"/>
        <pc:sldMkLst>
          <pc:docMk/>
          <pc:sldMk cId="2612038658" sldId="270"/>
        </pc:sldMkLst>
      </pc:sldChg>
      <pc:sldChg chg="modSp mod modClrScheme chgLayout">
        <pc:chgData name="Sanders, Simone R (EED)" userId="S::simone.sanders@alaska.gov::c4fad225-a1d0-4c41-a7f0-4d5aa1d09dc7" providerId="AD" clId="Web-{408ADD1A-8B46-9F37-4327-BD4E5E1C7D0F}" dt="2025-07-01T22:26:45.885" v="29"/>
        <pc:sldMkLst>
          <pc:docMk/>
          <pc:sldMk cId="1286924532" sldId="275"/>
        </pc:sldMkLst>
        <pc:spChg chg="mod ord">
          <ac:chgData name="Sanders, Simone R (EED)" userId="S::simone.sanders@alaska.gov::c4fad225-a1d0-4c41-a7f0-4d5aa1d09dc7" providerId="AD" clId="Web-{408ADD1A-8B46-9F37-4327-BD4E5E1C7D0F}" dt="2025-07-01T22:26:45.885" v="29"/>
          <ac:spMkLst>
            <pc:docMk/>
            <pc:sldMk cId="1286924532" sldId="275"/>
            <ac:spMk id="2" creationId="{9CBC4BAB-431F-3E20-0548-710C1F532598}"/>
          </ac:spMkLst>
        </pc:spChg>
        <pc:spChg chg="mod ord">
          <ac:chgData name="Sanders, Simone R (EED)" userId="S::simone.sanders@alaska.gov::c4fad225-a1d0-4c41-a7f0-4d5aa1d09dc7" providerId="AD" clId="Web-{408ADD1A-8B46-9F37-4327-BD4E5E1C7D0F}" dt="2025-07-01T22:26:45.885" v="29"/>
          <ac:spMkLst>
            <pc:docMk/>
            <pc:sldMk cId="1286924532" sldId="275"/>
            <ac:spMk id="3" creationId="{1BB9DE86-D020-4F39-F548-EAB9659EB68E}"/>
          </ac:spMkLst>
        </pc:spChg>
      </pc:sldChg>
      <pc:sldChg chg="modSp mod modClrScheme chgLayout">
        <pc:chgData name="Sanders, Simone R (EED)" userId="S::simone.sanders@alaska.gov::c4fad225-a1d0-4c41-a7f0-4d5aa1d09dc7" providerId="AD" clId="Web-{408ADD1A-8B46-9F37-4327-BD4E5E1C7D0F}" dt="2025-07-01T22:26:45.885" v="29"/>
        <pc:sldMkLst>
          <pc:docMk/>
          <pc:sldMk cId="855527298" sldId="281"/>
        </pc:sldMkLst>
        <pc:spChg chg="mod ord">
          <ac:chgData name="Sanders, Simone R (EED)" userId="S::simone.sanders@alaska.gov::c4fad225-a1d0-4c41-a7f0-4d5aa1d09dc7" providerId="AD" clId="Web-{408ADD1A-8B46-9F37-4327-BD4E5E1C7D0F}" dt="2025-07-01T22:26:45.885" v="29"/>
          <ac:spMkLst>
            <pc:docMk/>
            <pc:sldMk cId="855527298" sldId="281"/>
            <ac:spMk id="2" creationId="{DDAF3EDA-7634-BDFF-1BC2-886C38A960D0}"/>
          </ac:spMkLst>
        </pc:spChg>
        <pc:graphicFrameChg chg="mod ord">
          <ac:chgData name="Sanders, Simone R (EED)" userId="S::simone.sanders@alaska.gov::c4fad225-a1d0-4c41-a7f0-4d5aa1d09dc7" providerId="AD" clId="Web-{408ADD1A-8B46-9F37-4327-BD4E5E1C7D0F}" dt="2025-07-01T22:26:45.885" v="29"/>
          <ac:graphicFrameMkLst>
            <pc:docMk/>
            <pc:sldMk cId="855527298" sldId="281"/>
            <ac:graphicFrameMk id="7" creationId="{D3C1C60A-9974-342F-A401-3B7D89FC7926}"/>
          </ac:graphicFrameMkLst>
        </pc:graphicFrameChg>
      </pc:sldChg>
      <pc:sldChg chg="modSp mod modClrScheme chgLayout">
        <pc:chgData name="Sanders, Simone R (EED)" userId="S::simone.sanders@alaska.gov::c4fad225-a1d0-4c41-a7f0-4d5aa1d09dc7" providerId="AD" clId="Web-{408ADD1A-8B46-9F37-4327-BD4E5E1C7D0F}" dt="2025-07-01T22:26:45.885" v="29"/>
        <pc:sldMkLst>
          <pc:docMk/>
          <pc:sldMk cId="3151957037" sldId="282"/>
        </pc:sldMkLst>
        <pc:spChg chg="mod ord">
          <ac:chgData name="Sanders, Simone R (EED)" userId="S::simone.sanders@alaska.gov::c4fad225-a1d0-4c41-a7f0-4d5aa1d09dc7" providerId="AD" clId="Web-{408ADD1A-8B46-9F37-4327-BD4E5E1C7D0F}" dt="2025-07-01T22:26:45.885" v="29"/>
          <ac:spMkLst>
            <pc:docMk/>
            <pc:sldMk cId="3151957037" sldId="282"/>
            <ac:spMk id="2" creationId="{99CB6A16-8561-FDD3-D2EE-750014B9FCEF}"/>
          </ac:spMkLst>
        </pc:spChg>
        <pc:graphicFrameChg chg="mod ord">
          <ac:chgData name="Sanders, Simone R (EED)" userId="S::simone.sanders@alaska.gov::c4fad225-a1d0-4c41-a7f0-4d5aa1d09dc7" providerId="AD" clId="Web-{408ADD1A-8B46-9F37-4327-BD4E5E1C7D0F}" dt="2025-07-01T22:26:45.885" v="29"/>
          <ac:graphicFrameMkLst>
            <pc:docMk/>
            <pc:sldMk cId="3151957037" sldId="282"/>
            <ac:graphicFrameMk id="7" creationId="{00840D80-5C42-9182-BBD0-572C1062ED31}"/>
          </ac:graphicFrameMkLst>
        </pc:graphicFrameChg>
      </pc:sldChg>
      <pc:sldChg chg="modSp mod modClrScheme chgLayout">
        <pc:chgData name="Sanders, Simone R (EED)" userId="S::simone.sanders@alaska.gov::c4fad225-a1d0-4c41-a7f0-4d5aa1d09dc7" providerId="AD" clId="Web-{408ADD1A-8B46-9F37-4327-BD4E5E1C7D0F}" dt="2025-07-01T22:26:45.885" v="29"/>
        <pc:sldMkLst>
          <pc:docMk/>
          <pc:sldMk cId="2326726729" sldId="283"/>
        </pc:sldMkLst>
        <pc:spChg chg="mod ord">
          <ac:chgData name="Sanders, Simone R (EED)" userId="S::simone.sanders@alaska.gov::c4fad225-a1d0-4c41-a7f0-4d5aa1d09dc7" providerId="AD" clId="Web-{408ADD1A-8B46-9F37-4327-BD4E5E1C7D0F}" dt="2025-07-01T22:26:45.885" v="29"/>
          <ac:spMkLst>
            <pc:docMk/>
            <pc:sldMk cId="2326726729" sldId="283"/>
            <ac:spMk id="2" creationId="{153FE66F-B572-E06D-40C0-C3A522D8D499}"/>
          </ac:spMkLst>
        </pc:spChg>
        <pc:graphicFrameChg chg="mod ord">
          <ac:chgData name="Sanders, Simone R (EED)" userId="S::simone.sanders@alaska.gov::c4fad225-a1d0-4c41-a7f0-4d5aa1d09dc7" providerId="AD" clId="Web-{408ADD1A-8B46-9F37-4327-BD4E5E1C7D0F}" dt="2025-07-01T22:26:45.885" v="29"/>
          <ac:graphicFrameMkLst>
            <pc:docMk/>
            <pc:sldMk cId="2326726729" sldId="283"/>
            <ac:graphicFrameMk id="7" creationId="{A4CE3463-DA1C-7A0C-B991-812589E50AC8}"/>
          </ac:graphicFrameMkLst>
        </pc:graphicFrameChg>
      </pc:sldChg>
      <pc:sldChg chg="modSp mod modClrScheme chgLayout">
        <pc:chgData name="Sanders, Simone R (EED)" userId="S::simone.sanders@alaska.gov::c4fad225-a1d0-4c41-a7f0-4d5aa1d09dc7" providerId="AD" clId="Web-{408ADD1A-8B46-9F37-4327-BD4E5E1C7D0F}" dt="2025-07-01T22:26:45.885" v="29"/>
        <pc:sldMkLst>
          <pc:docMk/>
          <pc:sldMk cId="3464044923" sldId="284"/>
        </pc:sldMkLst>
      </pc:sldChg>
      <pc:sldChg chg="modSp mod modClrScheme chgLayout">
        <pc:chgData name="Sanders, Simone R (EED)" userId="S::simone.sanders@alaska.gov::c4fad225-a1d0-4c41-a7f0-4d5aa1d09dc7" providerId="AD" clId="Web-{408ADD1A-8B46-9F37-4327-BD4E5E1C7D0F}" dt="2025-07-01T22:26:45.885" v="29"/>
        <pc:sldMkLst>
          <pc:docMk/>
          <pc:sldMk cId="443114877" sldId="285"/>
        </pc:sldMkLst>
      </pc:sldChg>
      <pc:sldChg chg="modSp mod modClrScheme chgLayout">
        <pc:chgData name="Sanders, Simone R (EED)" userId="S::simone.sanders@alaska.gov::c4fad225-a1d0-4c41-a7f0-4d5aa1d09dc7" providerId="AD" clId="Web-{408ADD1A-8B46-9F37-4327-BD4E5E1C7D0F}" dt="2025-07-01T22:26:45.885" v="29"/>
        <pc:sldMkLst>
          <pc:docMk/>
          <pc:sldMk cId="325765744" sldId="2448"/>
        </pc:sldMkLst>
        <pc:spChg chg="mod ord">
          <ac:chgData name="Sanders, Simone R (EED)" userId="S::simone.sanders@alaska.gov::c4fad225-a1d0-4c41-a7f0-4d5aa1d09dc7" providerId="AD" clId="Web-{408ADD1A-8B46-9F37-4327-BD4E5E1C7D0F}" dt="2025-07-01T22:26:45.885" v="29"/>
          <ac:spMkLst>
            <pc:docMk/>
            <pc:sldMk cId="325765744" sldId="2448"/>
            <ac:spMk id="2" creationId="{39E6BC3D-F54B-91CD-743A-08F151394960}"/>
          </ac:spMkLst>
        </pc:spChg>
        <pc:graphicFrameChg chg="mod ord">
          <ac:chgData name="Sanders, Simone R (EED)" userId="S::simone.sanders@alaska.gov::c4fad225-a1d0-4c41-a7f0-4d5aa1d09dc7" providerId="AD" clId="Web-{408ADD1A-8B46-9F37-4327-BD4E5E1C7D0F}" dt="2025-07-01T22:26:45.885" v="29"/>
          <ac:graphicFrameMkLst>
            <pc:docMk/>
            <pc:sldMk cId="325765744" sldId="2448"/>
            <ac:graphicFrameMk id="5" creationId="{C27495F9-F33B-07AD-F8DC-B216983AAA09}"/>
          </ac:graphicFrameMkLst>
        </pc:graphicFrameChg>
      </pc:sldChg>
      <pc:sldChg chg="modSp mod modClrScheme chgLayout">
        <pc:chgData name="Sanders, Simone R (EED)" userId="S::simone.sanders@alaska.gov::c4fad225-a1d0-4c41-a7f0-4d5aa1d09dc7" providerId="AD" clId="Web-{408ADD1A-8B46-9F37-4327-BD4E5E1C7D0F}" dt="2025-07-01T22:26:45.885" v="29"/>
        <pc:sldMkLst>
          <pc:docMk/>
          <pc:sldMk cId="527652577" sldId="2449"/>
        </pc:sldMkLst>
      </pc:sldChg>
      <pc:sldChg chg="modSp mod modClrScheme chgLayout">
        <pc:chgData name="Sanders, Simone R (EED)" userId="S::simone.sanders@alaska.gov::c4fad225-a1d0-4c41-a7f0-4d5aa1d09dc7" providerId="AD" clId="Web-{408ADD1A-8B46-9F37-4327-BD4E5E1C7D0F}" dt="2025-07-01T22:26:45.885" v="29"/>
        <pc:sldMkLst>
          <pc:docMk/>
          <pc:sldMk cId="3038284417" sldId="2451"/>
        </pc:sldMkLst>
      </pc:sldChg>
      <pc:sldChg chg="modSp mod modClrScheme chgLayout">
        <pc:chgData name="Sanders, Simone R (EED)" userId="S::simone.sanders@alaska.gov::c4fad225-a1d0-4c41-a7f0-4d5aa1d09dc7" providerId="AD" clId="Web-{408ADD1A-8B46-9F37-4327-BD4E5E1C7D0F}" dt="2025-07-01T22:26:45.885" v="29"/>
        <pc:sldMkLst>
          <pc:docMk/>
          <pc:sldMk cId="938086054" sldId="2452"/>
        </pc:sldMkLst>
      </pc:sldChg>
      <pc:sldChg chg="modSp mod modClrScheme chgLayout">
        <pc:chgData name="Sanders, Simone R (EED)" userId="S::simone.sanders@alaska.gov::c4fad225-a1d0-4c41-a7f0-4d5aa1d09dc7" providerId="AD" clId="Web-{408ADD1A-8B46-9F37-4327-BD4E5E1C7D0F}" dt="2025-07-01T22:26:45.885" v="29"/>
        <pc:sldMkLst>
          <pc:docMk/>
          <pc:sldMk cId="3542282811" sldId="2453"/>
        </pc:sldMkLst>
        <pc:spChg chg="mod ord">
          <ac:chgData name="Sanders, Simone R (EED)" userId="S::simone.sanders@alaska.gov::c4fad225-a1d0-4c41-a7f0-4d5aa1d09dc7" providerId="AD" clId="Web-{408ADD1A-8B46-9F37-4327-BD4E5E1C7D0F}" dt="2025-07-01T22:26:45.885" v="29"/>
          <ac:spMkLst>
            <pc:docMk/>
            <pc:sldMk cId="3542282811" sldId="2453"/>
            <ac:spMk id="2" creationId="{36D0AC2A-F2BE-B096-FF64-6B0AD3B1A9D6}"/>
          </ac:spMkLst>
        </pc:spChg>
        <pc:graphicFrameChg chg="mod ord">
          <ac:chgData name="Sanders, Simone R (EED)" userId="S::simone.sanders@alaska.gov::c4fad225-a1d0-4c41-a7f0-4d5aa1d09dc7" providerId="AD" clId="Web-{408ADD1A-8B46-9F37-4327-BD4E5E1C7D0F}" dt="2025-07-01T22:26:45.885" v="29"/>
          <ac:graphicFrameMkLst>
            <pc:docMk/>
            <pc:sldMk cId="3542282811" sldId="2453"/>
            <ac:graphicFrameMk id="7" creationId="{DE690B0A-E142-2644-8FF3-4F773723999E}"/>
          </ac:graphicFrameMkLst>
        </pc:graphicFrameChg>
      </pc:sldChg>
      <pc:sldChg chg="modSp mod modClrScheme chgLayout">
        <pc:chgData name="Sanders, Simone R (EED)" userId="S::simone.sanders@alaska.gov::c4fad225-a1d0-4c41-a7f0-4d5aa1d09dc7" providerId="AD" clId="Web-{408ADD1A-8B46-9F37-4327-BD4E5E1C7D0F}" dt="2025-07-01T22:26:45.885" v="29"/>
        <pc:sldMkLst>
          <pc:docMk/>
          <pc:sldMk cId="1783798546" sldId="2454"/>
        </pc:sldMkLst>
      </pc:sldChg>
      <pc:sldChg chg="modSp mod modClrScheme chgLayout">
        <pc:chgData name="Sanders, Simone R (EED)" userId="S::simone.sanders@alaska.gov::c4fad225-a1d0-4c41-a7f0-4d5aa1d09dc7" providerId="AD" clId="Web-{408ADD1A-8B46-9F37-4327-BD4E5E1C7D0F}" dt="2025-07-01T22:26:45.885" v="29"/>
        <pc:sldMkLst>
          <pc:docMk/>
          <pc:sldMk cId="4108685719" sldId="2457"/>
        </pc:sldMkLst>
        <pc:spChg chg="mod ord">
          <ac:chgData name="Sanders, Simone R (EED)" userId="S::simone.sanders@alaska.gov::c4fad225-a1d0-4c41-a7f0-4d5aa1d09dc7" providerId="AD" clId="Web-{408ADD1A-8B46-9F37-4327-BD4E5E1C7D0F}" dt="2025-07-01T22:26:45.885" v="29"/>
          <ac:spMkLst>
            <pc:docMk/>
            <pc:sldMk cId="4108685719" sldId="2457"/>
            <ac:spMk id="2" creationId="{941D5345-52FF-4743-BB9C-93DDB6A379F4}"/>
          </ac:spMkLst>
        </pc:spChg>
        <pc:spChg chg="mod ord">
          <ac:chgData name="Sanders, Simone R (EED)" userId="S::simone.sanders@alaska.gov::c4fad225-a1d0-4c41-a7f0-4d5aa1d09dc7" providerId="AD" clId="Web-{408ADD1A-8B46-9F37-4327-BD4E5E1C7D0F}" dt="2025-07-01T22:26:45.885" v="29"/>
          <ac:spMkLst>
            <pc:docMk/>
            <pc:sldMk cId="4108685719" sldId="2457"/>
            <ac:spMk id="3" creationId="{20F24C7B-C2A6-09BC-BAF9-0D9A84A20A16}"/>
          </ac:spMkLst>
        </pc:spChg>
        <pc:spChg chg="mod ord">
          <ac:chgData name="Sanders, Simone R (EED)" userId="S::simone.sanders@alaska.gov::c4fad225-a1d0-4c41-a7f0-4d5aa1d09dc7" providerId="AD" clId="Web-{408ADD1A-8B46-9F37-4327-BD4E5E1C7D0F}" dt="2025-07-01T22:26:45.885" v="29"/>
          <ac:spMkLst>
            <pc:docMk/>
            <pc:sldMk cId="4108685719" sldId="2457"/>
            <ac:spMk id="4" creationId="{4EC53496-7821-F5DA-A5CD-3472A6DA5F72}"/>
          </ac:spMkLst>
        </pc:spChg>
      </pc:sldChg>
      <pc:sldChg chg="modSp mod modClrScheme chgLayout">
        <pc:chgData name="Sanders, Simone R (EED)" userId="S::simone.sanders@alaska.gov::c4fad225-a1d0-4c41-a7f0-4d5aa1d09dc7" providerId="AD" clId="Web-{408ADD1A-8B46-9F37-4327-BD4E5E1C7D0F}" dt="2025-07-01T22:26:45.885" v="29"/>
        <pc:sldMkLst>
          <pc:docMk/>
          <pc:sldMk cId="3630364203" sldId="2458"/>
        </pc:sldMkLst>
      </pc:sldChg>
      <pc:sldChg chg="modSp mod modClrScheme chgLayout">
        <pc:chgData name="Sanders, Simone R (EED)" userId="S::simone.sanders@alaska.gov::c4fad225-a1d0-4c41-a7f0-4d5aa1d09dc7" providerId="AD" clId="Web-{408ADD1A-8B46-9F37-4327-BD4E5E1C7D0F}" dt="2025-07-01T22:26:45.885" v="29"/>
        <pc:sldMkLst>
          <pc:docMk/>
          <pc:sldMk cId="684417378" sldId="2459"/>
        </pc:sldMkLst>
      </pc:sldChg>
      <pc:sldChg chg="modSp mod modClrScheme chgLayout">
        <pc:chgData name="Sanders, Simone R (EED)" userId="S::simone.sanders@alaska.gov::c4fad225-a1d0-4c41-a7f0-4d5aa1d09dc7" providerId="AD" clId="Web-{408ADD1A-8B46-9F37-4327-BD4E5E1C7D0F}" dt="2025-07-01T22:27:31.261" v="36"/>
        <pc:sldMkLst>
          <pc:docMk/>
          <pc:sldMk cId="868939331" sldId="2460"/>
        </pc:sldMkLst>
        <pc:spChg chg="mod ord">
          <ac:chgData name="Sanders, Simone R (EED)" userId="S::simone.sanders@alaska.gov::c4fad225-a1d0-4c41-a7f0-4d5aa1d09dc7" providerId="AD" clId="Web-{408ADD1A-8B46-9F37-4327-BD4E5E1C7D0F}" dt="2025-07-01T22:26:45.885" v="29"/>
          <ac:spMkLst>
            <pc:docMk/>
            <pc:sldMk cId="868939331" sldId="2460"/>
            <ac:spMk id="2" creationId="{D5A131C0-BA3E-192F-4EB2-D42ACC1CA1EC}"/>
          </ac:spMkLst>
        </pc:spChg>
        <pc:graphicFrameChg chg="mod ord modGraphic">
          <ac:chgData name="Sanders, Simone R (EED)" userId="S::simone.sanders@alaska.gov::c4fad225-a1d0-4c41-a7f0-4d5aa1d09dc7" providerId="AD" clId="Web-{408ADD1A-8B46-9F37-4327-BD4E5E1C7D0F}" dt="2025-07-01T22:27:31.261" v="36"/>
          <ac:graphicFrameMkLst>
            <pc:docMk/>
            <pc:sldMk cId="868939331" sldId="2460"/>
            <ac:graphicFrameMk id="4" creationId="{37C61EC0-0136-ADA1-DBD4-F73E72ED53D8}"/>
          </ac:graphicFrameMkLst>
        </pc:graphicFrameChg>
      </pc:sldChg>
      <pc:sldChg chg="modSp mod modClrScheme chgLayout">
        <pc:chgData name="Sanders, Simone R (EED)" userId="S::simone.sanders@alaska.gov::c4fad225-a1d0-4c41-a7f0-4d5aa1d09dc7" providerId="AD" clId="Web-{408ADD1A-8B46-9F37-4327-BD4E5E1C7D0F}" dt="2025-07-01T22:26:45.885" v="29"/>
        <pc:sldMkLst>
          <pc:docMk/>
          <pc:sldMk cId="3888866719" sldId="2461"/>
        </pc:sldMkLst>
      </pc:sldChg>
      <pc:sldChg chg="modSp mod modClrScheme chgLayout">
        <pc:chgData name="Sanders, Simone R (EED)" userId="S::simone.sanders@alaska.gov::c4fad225-a1d0-4c41-a7f0-4d5aa1d09dc7" providerId="AD" clId="Web-{408ADD1A-8B46-9F37-4327-BD4E5E1C7D0F}" dt="2025-07-01T22:26:45.885" v="29"/>
        <pc:sldMkLst>
          <pc:docMk/>
          <pc:sldMk cId="3747067485" sldId="2462"/>
        </pc:sldMkLst>
        <pc:spChg chg="mod ord">
          <ac:chgData name="Sanders, Simone R (EED)" userId="S::simone.sanders@alaska.gov::c4fad225-a1d0-4c41-a7f0-4d5aa1d09dc7" providerId="AD" clId="Web-{408ADD1A-8B46-9F37-4327-BD4E5E1C7D0F}" dt="2025-07-01T22:26:45.885" v="29"/>
          <ac:spMkLst>
            <pc:docMk/>
            <pc:sldMk cId="3747067485" sldId="2462"/>
            <ac:spMk id="5" creationId="{9D1A0169-1710-7927-7004-92D8234B9BB2}"/>
          </ac:spMkLst>
        </pc:spChg>
      </pc:sldChg>
      <pc:sldChg chg="modSp mod modClrScheme chgLayout">
        <pc:chgData name="Sanders, Simone R (EED)" userId="S::simone.sanders@alaska.gov::c4fad225-a1d0-4c41-a7f0-4d5aa1d09dc7" providerId="AD" clId="Web-{408ADD1A-8B46-9F37-4327-BD4E5E1C7D0F}" dt="2025-07-01T22:26:45.885" v="29"/>
        <pc:sldMkLst>
          <pc:docMk/>
          <pc:sldMk cId="2676341424" sldId="2463"/>
        </pc:sldMkLst>
        <pc:spChg chg="mod ord">
          <ac:chgData name="Sanders, Simone R (EED)" userId="S::simone.sanders@alaska.gov::c4fad225-a1d0-4c41-a7f0-4d5aa1d09dc7" providerId="AD" clId="Web-{408ADD1A-8B46-9F37-4327-BD4E5E1C7D0F}" dt="2025-07-01T22:26:45.885" v="29"/>
          <ac:spMkLst>
            <pc:docMk/>
            <pc:sldMk cId="2676341424" sldId="2463"/>
            <ac:spMk id="2" creationId="{D98FAAE6-9A63-22B8-4041-5233EA4B9AAF}"/>
          </ac:spMkLst>
        </pc:spChg>
        <pc:spChg chg="mod ord">
          <ac:chgData name="Sanders, Simone R (EED)" userId="S::simone.sanders@alaska.gov::c4fad225-a1d0-4c41-a7f0-4d5aa1d09dc7" providerId="AD" clId="Web-{408ADD1A-8B46-9F37-4327-BD4E5E1C7D0F}" dt="2025-07-01T22:26:45.885" v="29"/>
          <ac:spMkLst>
            <pc:docMk/>
            <pc:sldMk cId="2676341424" sldId="2463"/>
            <ac:spMk id="3" creationId="{F595DCA0-B72D-8F1C-CAD5-5434889E461E}"/>
          </ac:spMkLst>
        </pc:spChg>
      </pc:sldChg>
      <pc:sldChg chg="modSp mod modClrScheme chgLayout">
        <pc:chgData name="Sanders, Simone R (EED)" userId="S::simone.sanders@alaska.gov::c4fad225-a1d0-4c41-a7f0-4d5aa1d09dc7" providerId="AD" clId="Web-{408ADD1A-8B46-9F37-4327-BD4E5E1C7D0F}" dt="2025-07-01T22:26:45.885" v="29"/>
        <pc:sldMkLst>
          <pc:docMk/>
          <pc:sldMk cId="2197254271" sldId="2465"/>
        </pc:sldMkLst>
      </pc:sldChg>
      <pc:sldChg chg="modSp mod modClrScheme chgLayout">
        <pc:chgData name="Sanders, Simone R (EED)" userId="S::simone.sanders@alaska.gov::c4fad225-a1d0-4c41-a7f0-4d5aa1d09dc7" providerId="AD" clId="Web-{408ADD1A-8B46-9F37-4327-BD4E5E1C7D0F}" dt="2025-07-01T22:26:45.885" v="29"/>
        <pc:sldMkLst>
          <pc:docMk/>
          <pc:sldMk cId="2726532059" sldId="2468"/>
        </pc:sldMkLst>
        <pc:spChg chg="mod ord">
          <ac:chgData name="Sanders, Simone R (EED)" userId="S::simone.sanders@alaska.gov::c4fad225-a1d0-4c41-a7f0-4d5aa1d09dc7" providerId="AD" clId="Web-{408ADD1A-8B46-9F37-4327-BD4E5E1C7D0F}" dt="2025-07-01T22:26:45.885" v="29"/>
          <ac:spMkLst>
            <pc:docMk/>
            <pc:sldMk cId="2726532059" sldId="2468"/>
            <ac:spMk id="2" creationId="{B8CDF8EA-8FD1-DED5-7790-C2E724C36A02}"/>
          </ac:spMkLst>
        </pc:spChg>
        <pc:spChg chg="mod ord">
          <ac:chgData name="Sanders, Simone R (EED)" userId="S::simone.sanders@alaska.gov::c4fad225-a1d0-4c41-a7f0-4d5aa1d09dc7" providerId="AD" clId="Web-{408ADD1A-8B46-9F37-4327-BD4E5E1C7D0F}" dt="2025-07-01T22:26:45.885" v="29"/>
          <ac:spMkLst>
            <pc:docMk/>
            <pc:sldMk cId="2726532059" sldId="2468"/>
            <ac:spMk id="3" creationId="{ACB14CC3-6D95-1109-57DA-614E12BFFDE5}"/>
          </ac:spMkLst>
        </pc:spChg>
      </pc:sldChg>
      <pc:sldChg chg="modSp mod modClrScheme chgLayout">
        <pc:chgData name="Sanders, Simone R (EED)" userId="S::simone.sanders@alaska.gov::c4fad225-a1d0-4c41-a7f0-4d5aa1d09dc7" providerId="AD" clId="Web-{408ADD1A-8B46-9F37-4327-BD4E5E1C7D0F}" dt="2025-07-01T22:26:45.885" v="29"/>
        <pc:sldMkLst>
          <pc:docMk/>
          <pc:sldMk cId="766250196" sldId="2469"/>
        </pc:sldMkLst>
        <pc:spChg chg="mod ord">
          <ac:chgData name="Sanders, Simone R (EED)" userId="S::simone.sanders@alaska.gov::c4fad225-a1d0-4c41-a7f0-4d5aa1d09dc7" providerId="AD" clId="Web-{408ADD1A-8B46-9F37-4327-BD4E5E1C7D0F}" dt="2025-07-01T22:26:45.885" v="29"/>
          <ac:spMkLst>
            <pc:docMk/>
            <pc:sldMk cId="766250196" sldId="2469"/>
            <ac:spMk id="2" creationId="{743BD70D-0DEC-A850-1D77-F7212D82914C}"/>
          </ac:spMkLst>
        </pc:spChg>
        <pc:spChg chg="mod ord">
          <ac:chgData name="Sanders, Simone R (EED)" userId="S::simone.sanders@alaska.gov::c4fad225-a1d0-4c41-a7f0-4d5aa1d09dc7" providerId="AD" clId="Web-{408ADD1A-8B46-9F37-4327-BD4E5E1C7D0F}" dt="2025-07-01T22:26:45.885" v="29"/>
          <ac:spMkLst>
            <pc:docMk/>
            <pc:sldMk cId="766250196" sldId="2469"/>
            <ac:spMk id="3" creationId="{A3B48B9A-C3D9-6096-8129-7DAF99CF94AF}"/>
          </ac:spMkLst>
        </pc:spChg>
      </pc:sldChg>
      <pc:sldChg chg="modSp mod modClrScheme chgLayout">
        <pc:chgData name="Sanders, Simone R (EED)" userId="S::simone.sanders@alaska.gov::c4fad225-a1d0-4c41-a7f0-4d5aa1d09dc7" providerId="AD" clId="Web-{408ADD1A-8B46-9F37-4327-BD4E5E1C7D0F}" dt="2025-07-01T22:26:45.885" v="29"/>
        <pc:sldMkLst>
          <pc:docMk/>
          <pc:sldMk cId="3481044112" sldId="2471"/>
        </pc:sldMkLst>
      </pc:sldChg>
      <pc:sldChg chg="modSp mod modClrScheme chgLayout">
        <pc:chgData name="Sanders, Simone R (EED)" userId="S::simone.sanders@alaska.gov::c4fad225-a1d0-4c41-a7f0-4d5aa1d09dc7" providerId="AD" clId="Web-{408ADD1A-8B46-9F37-4327-BD4E5E1C7D0F}" dt="2025-07-01T22:26:45.885" v="29"/>
        <pc:sldMkLst>
          <pc:docMk/>
          <pc:sldMk cId="682413315" sldId="2472"/>
        </pc:sldMkLst>
      </pc:sldChg>
      <pc:sldChg chg="modSp mod modClrScheme chgLayout">
        <pc:chgData name="Sanders, Simone R (EED)" userId="S::simone.sanders@alaska.gov::c4fad225-a1d0-4c41-a7f0-4d5aa1d09dc7" providerId="AD" clId="Web-{408ADD1A-8B46-9F37-4327-BD4E5E1C7D0F}" dt="2025-07-01T22:26:45.885" v="29"/>
        <pc:sldMkLst>
          <pc:docMk/>
          <pc:sldMk cId="1290769852" sldId="2473"/>
        </pc:sldMkLst>
        <pc:spChg chg="mod ord">
          <ac:chgData name="Sanders, Simone R (EED)" userId="S::simone.sanders@alaska.gov::c4fad225-a1d0-4c41-a7f0-4d5aa1d09dc7" providerId="AD" clId="Web-{408ADD1A-8B46-9F37-4327-BD4E5E1C7D0F}" dt="2025-07-01T22:26:45.885" v="29"/>
          <ac:spMkLst>
            <pc:docMk/>
            <pc:sldMk cId="1290769852" sldId="2473"/>
            <ac:spMk id="2" creationId="{BB670D12-C103-6E19-D76D-C45E37B11730}"/>
          </ac:spMkLst>
        </pc:spChg>
        <pc:graphicFrameChg chg="mod ord">
          <ac:chgData name="Sanders, Simone R (EED)" userId="S::simone.sanders@alaska.gov::c4fad225-a1d0-4c41-a7f0-4d5aa1d09dc7" providerId="AD" clId="Web-{408ADD1A-8B46-9F37-4327-BD4E5E1C7D0F}" dt="2025-07-01T22:26:45.885" v="29"/>
          <ac:graphicFrameMkLst>
            <pc:docMk/>
            <pc:sldMk cId="1290769852" sldId="2473"/>
            <ac:graphicFrameMk id="7" creationId="{14765CF7-6A26-C1DF-64D3-FC025509F593}"/>
          </ac:graphicFrameMkLst>
        </pc:graphicFrameChg>
      </pc:sldChg>
      <pc:sldChg chg="modSp mod modClrScheme chgLayout">
        <pc:chgData name="Sanders, Simone R (EED)" userId="S::simone.sanders@alaska.gov::c4fad225-a1d0-4c41-a7f0-4d5aa1d09dc7" providerId="AD" clId="Web-{408ADD1A-8B46-9F37-4327-BD4E5E1C7D0F}" dt="2025-07-01T22:26:45.885" v="29"/>
        <pc:sldMkLst>
          <pc:docMk/>
          <pc:sldMk cId="1667514083" sldId="2474"/>
        </pc:sldMkLst>
        <pc:spChg chg="mod ord">
          <ac:chgData name="Sanders, Simone R (EED)" userId="S::simone.sanders@alaska.gov::c4fad225-a1d0-4c41-a7f0-4d5aa1d09dc7" providerId="AD" clId="Web-{408ADD1A-8B46-9F37-4327-BD4E5E1C7D0F}" dt="2025-07-01T22:26:45.885" v="29"/>
          <ac:spMkLst>
            <pc:docMk/>
            <pc:sldMk cId="1667514083" sldId="2474"/>
            <ac:spMk id="2" creationId="{8F19D39A-3DF4-BB77-786B-6D7E5B27C1D1}"/>
          </ac:spMkLst>
        </pc:spChg>
        <pc:graphicFrameChg chg="mod ord">
          <ac:chgData name="Sanders, Simone R (EED)" userId="S::simone.sanders@alaska.gov::c4fad225-a1d0-4c41-a7f0-4d5aa1d09dc7" providerId="AD" clId="Web-{408ADD1A-8B46-9F37-4327-BD4E5E1C7D0F}" dt="2025-07-01T22:26:45.885" v="29"/>
          <ac:graphicFrameMkLst>
            <pc:docMk/>
            <pc:sldMk cId="1667514083" sldId="2474"/>
            <ac:graphicFrameMk id="7" creationId="{8D2930D4-8498-FBFD-C6A5-CDB97581471C}"/>
          </ac:graphicFrameMkLst>
        </pc:graphicFrameChg>
      </pc:sldChg>
      <pc:sldChg chg="modSp mod modClrScheme chgLayout">
        <pc:chgData name="Sanders, Simone R (EED)" userId="S::simone.sanders@alaska.gov::c4fad225-a1d0-4c41-a7f0-4d5aa1d09dc7" providerId="AD" clId="Web-{408ADD1A-8B46-9F37-4327-BD4E5E1C7D0F}" dt="2025-07-01T22:26:45.885" v="29"/>
        <pc:sldMkLst>
          <pc:docMk/>
          <pc:sldMk cId="3578918370" sldId="2475"/>
        </pc:sldMkLst>
        <pc:spChg chg="mod ord">
          <ac:chgData name="Sanders, Simone R (EED)" userId="S::simone.sanders@alaska.gov::c4fad225-a1d0-4c41-a7f0-4d5aa1d09dc7" providerId="AD" clId="Web-{408ADD1A-8B46-9F37-4327-BD4E5E1C7D0F}" dt="2025-07-01T22:26:45.885" v="29"/>
          <ac:spMkLst>
            <pc:docMk/>
            <pc:sldMk cId="3578918370" sldId="2475"/>
            <ac:spMk id="2" creationId="{A5D631D5-E967-F003-7421-A54940CB6DDC}"/>
          </ac:spMkLst>
        </pc:spChg>
        <pc:graphicFrameChg chg="mod ord">
          <ac:chgData name="Sanders, Simone R (EED)" userId="S::simone.sanders@alaska.gov::c4fad225-a1d0-4c41-a7f0-4d5aa1d09dc7" providerId="AD" clId="Web-{408ADD1A-8B46-9F37-4327-BD4E5E1C7D0F}" dt="2025-07-01T22:26:45.885" v="29"/>
          <ac:graphicFrameMkLst>
            <pc:docMk/>
            <pc:sldMk cId="3578918370" sldId="2475"/>
            <ac:graphicFrameMk id="7" creationId="{D467CBF1-7814-FDDB-9A3B-A873462130C2}"/>
          </ac:graphicFrameMkLst>
        </pc:graphicFrameChg>
      </pc:sldChg>
      <pc:sldChg chg="modSp mod modClrScheme chgLayout">
        <pc:chgData name="Sanders, Simone R (EED)" userId="S::simone.sanders@alaska.gov::c4fad225-a1d0-4c41-a7f0-4d5aa1d09dc7" providerId="AD" clId="Web-{408ADD1A-8B46-9F37-4327-BD4E5E1C7D0F}" dt="2025-07-01T22:26:45.885" v="29"/>
        <pc:sldMkLst>
          <pc:docMk/>
          <pc:sldMk cId="463723832" sldId="2476"/>
        </pc:sldMkLst>
        <pc:spChg chg="mod ord">
          <ac:chgData name="Sanders, Simone R (EED)" userId="S::simone.sanders@alaska.gov::c4fad225-a1d0-4c41-a7f0-4d5aa1d09dc7" providerId="AD" clId="Web-{408ADD1A-8B46-9F37-4327-BD4E5E1C7D0F}" dt="2025-07-01T22:26:45.885" v="29"/>
          <ac:spMkLst>
            <pc:docMk/>
            <pc:sldMk cId="463723832" sldId="2476"/>
            <ac:spMk id="2" creationId="{A8A54465-AE2A-B01D-94FB-4C1F6E070BD4}"/>
          </ac:spMkLst>
        </pc:spChg>
        <pc:graphicFrameChg chg="mod ord">
          <ac:chgData name="Sanders, Simone R (EED)" userId="S::simone.sanders@alaska.gov::c4fad225-a1d0-4c41-a7f0-4d5aa1d09dc7" providerId="AD" clId="Web-{408ADD1A-8B46-9F37-4327-BD4E5E1C7D0F}" dt="2025-07-01T22:26:45.885" v="29"/>
          <ac:graphicFrameMkLst>
            <pc:docMk/>
            <pc:sldMk cId="463723832" sldId="2476"/>
            <ac:graphicFrameMk id="7" creationId="{5EC58686-51C5-44EC-1CE3-D7AD2F0544DD}"/>
          </ac:graphicFrameMkLst>
        </pc:graphicFrameChg>
      </pc:sldChg>
      <pc:sldChg chg="modSp mod modClrScheme chgLayout">
        <pc:chgData name="Sanders, Simone R (EED)" userId="S::simone.sanders@alaska.gov::c4fad225-a1d0-4c41-a7f0-4d5aa1d09dc7" providerId="AD" clId="Web-{408ADD1A-8B46-9F37-4327-BD4E5E1C7D0F}" dt="2025-07-01T22:26:45.885" v="29"/>
        <pc:sldMkLst>
          <pc:docMk/>
          <pc:sldMk cId="1629357097" sldId="2477"/>
        </pc:sldMkLst>
        <pc:spChg chg="mod ord">
          <ac:chgData name="Sanders, Simone R (EED)" userId="S::simone.sanders@alaska.gov::c4fad225-a1d0-4c41-a7f0-4d5aa1d09dc7" providerId="AD" clId="Web-{408ADD1A-8B46-9F37-4327-BD4E5E1C7D0F}" dt="2025-07-01T22:26:45.885" v="29"/>
          <ac:spMkLst>
            <pc:docMk/>
            <pc:sldMk cId="1629357097" sldId="2477"/>
            <ac:spMk id="2" creationId="{C52D5E1E-0A53-5D63-7816-248C8AF112E9}"/>
          </ac:spMkLst>
        </pc:spChg>
        <pc:graphicFrameChg chg="mod ord">
          <ac:chgData name="Sanders, Simone R (EED)" userId="S::simone.sanders@alaska.gov::c4fad225-a1d0-4c41-a7f0-4d5aa1d09dc7" providerId="AD" clId="Web-{408ADD1A-8B46-9F37-4327-BD4E5E1C7D0F}" dt="2025-07-01T22:26:45.885" v="29"/>
          <ac:graphicFrameMkLst>
            <pc:docMk/>
            <pc:sldMk cId="1629357097" sldId="2477"/>
            <ac:graphicFrameMk id="7" creationId="{AC498A7F-7888-10B9-B79A-2C045EFB4915}"/>
          </ac:graphicFrameMkLst>
        </pc:graphicFrameChg>
      </pc:sldChg>
      <pc:sldMasterChg chg="add del addSldLayout delSldLayout">
        <pc:chgData name="Sanders, Simone R (EED)" userId="S::simone.sanders@alaska.gov::c4fad225-a1d0-4c41-a7f0-4d5aa1d09dc7" providerId="AD" clId="Web-{408ADD1A-8B46-9F37-4327-BD4E5E1C7D0F}" dt="2025-07-01T22:26:45.885" v="29"/>
        <pc:sldMasterMkLst>
          <pc:docMk/>
          <pc:sldMasterMk cId="1455577117" sldId="2147483938"/>
        </pc:sldMasterMkLst>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3419662979" sldId="2147483939"/>
          </pc:sldLayoutMkLst>
        </pc:sldLayoutChg>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1878534426" sldId="2147483940"/>
          </pc:sldLayoutMkLst>
        </pc:sldLayoutChg>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1855895535" sldId="2147483941"/>
          </pc:sldLayoutMkLst>
        </pc:sldLayoutChg>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885299009" sldId="2147483942"/>
          </pc:sldLayoutMkLst>
        </pc:sldLayoutChg>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1426959341" sldId="2147483943"/>
          </pc:sldLayoutMkLst>
        </pc:sldLayoutChg>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2121507935" sldId="2147483944"/>
          </pc:sldLayoutMkLst>
        </pc:sldLayoutChg>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52937945" sldId="2147483945"/>
          </pc:sldLayoutMkLst>
        </pc:sldLayoutChg>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783682528" sldId="2147483946"/>
          </pc:sldLayoutMkLst>
        </pc:sldLayoutChg>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3229533255" sldId="2147483947"/>
          </pc:sldLayoutMkLst>
        </pc:sldLayoutChg>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2694271188" sldId="2147483948"/>
          </pc:sldLayoutMkLst>
        </pc:sldLayoutChg>
        <pc:sldLayoutChg chg="add del">
          <pc:chgData name="Sanders, Simone R (EED)" userId="S::simone.sanders@alaska.gov::c4fad225-a1d0-4c41-a7f0-4d5aa1d09dc7" providerId="AD" clId="Web-{408ADD1A-8B46-9F37-4327-BD4E5E1C7D0F}" dt="2025-07-01T22:26:45.885" v="29"/>
          <pc:sldLayoutMkLst>
            <pc:docMk/>
            <pc:sldMasterMk cId="1455577117" sldId="2147483938"/>
            <pc:sldLayoutMk cId="67220989" sldId="2147483949"/>
          </pc:sldLayoutMkLst>
        </pc:sldLayoutChg>
      </pc:sldMasterChg>
      <pc:sldMasterChg chg="add del addSldLayout delSldLayout modSldLayout">
        <pc:chgData name="Sanders, Simone R (EED)" userId="S::simone.sanders@alaska.gov::c4fad225-a1d0-4c41-a7f0-4d5aa1d09dc7" providerId="AD" clId="Web-{408ADD1A-8B46-9F37-4327-BD4E5E1C7D0F}" dt="2025-07-01T22:25:55.821" v="23"/>
        <pc:sldMasterMkLst>
          <pc:docMk/>
          <pc:sldMasterMk cId="94680053" sldId="2147483950"/>
        </pc:sldMasterMkLst>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932857055" sldId="2147483951"/>
          </pc:sldLayoutMkLst>
        </pc:sldLayoutChg>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2113118683" sldId="2147483952"/>
          </pc:sldLayoutMkLst>
        </pc:sldLayoutChg>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1140707071" sldId="2147483953"/>
          </pc:sldLayoutMkLst>
        </pc:sldLayoutChg>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3693996774" sldId="2147483954"/>
          </pc:sldLayoutMkLst>
        </pc:sldLayoutChg>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2067534863" sldId="2147483955"/>
          </pc:sldLayoutMkLst>
        </pc:sldLayoutChg>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3066561151" sldId="2147483956"/>
          </pc:sldLayoutMkLst>
        </pc:sldLayoutChg>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2597016798" sldId="2147483957"/>
          </pc:sldLayoutMkLst>
        </pc:sldLayoutChg>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3233960308" sldId="2147483958"/>
          </pc:sldLayoutMkLst>
        </pc:sldLayoutChg>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1830812839" sldId="2147483959"/>
          </pc:sldLayoutMkLst>
        </pc:sldLayoutChg>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1284448217" sldId="2147483960"/>
          </pc:sldLayoutMkLst>
        </pc:sldLayoutChg>
        <pc:sldLayoutChg chg="add del mod replId">
          <pc:chgData name="Sanders, Simone R (EED)" userId="S::simone.sanders@alaska.gov::c4fad225-a1d0-4c41-a7f0-4d5aa1d09dc7" providerId="AD" clId="Web-{408ADD1A-8B46-9F37-4327-BD4E5E1C7D0F}" dt="2025-07-01T22:25:55.821" v="23"/>
          <pc:sldLayoutMkLst>
            <pc:docMk/>
            <pc:sldMasterMk cId="94680053" sldId="2147483950"/>
            <pc:sldLayoutMk cId="2285920299" sldId="2147483961"/>
          </pc:sldLayoutMkLst>
        </pc:sldLayoutChg>
      </pc:sldMasterChg>
      <pc:sldMasterChg chg="add del addSldLayout delSldLayout modSldLayout">
        <pc:chgData name="Sanders, Simone R (EED)" userId="S::simone.sanders@alaska.gov::c4fad225-a1d0-4c41-a7f0-4d5aa1d09dc7" providerId="AD" clId="Web-{408ADD1A-8B46-9F37-4327-BD4E5E1C7D0F}" dt="2025-07-01T22:26:45.885" v="29"/>
        <pc:sldMasterMkLst>
          <pc:docMk/>
          <pc:sldMasterMk cId="2824802759" sldId="2147483950"/>
        </pc:sldMasterMkLst>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1730894174" sldId="2147483951"/>
          </pc:sldLayoutMkLst>
        </pc:sldLayoutChg>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1358562330" sldId="2147483952"/>
          </pc:sldLayoutMkLst>
        </pc:sldLayoutChg>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3525629210" sldId="2147483953"/>
          </pc:sldLayoutMkLst>
        </pc:sldLayoutChg>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2422321668" sldId="2147483954"/>
          </pc:sldLayoutMkLst>
        </pc:sldLayoutChg>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1753330584" sldId="2147483955"/>
          </pc:sldLayoutMkLst>
        </pc:sldLayoutChg>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4152637090" sldId="2147483956"/>
          </pc:sldLayoutMkLst>
        </pc:sldLayoutChg>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2304443828" sldId="2147483957"/>
          </pc:sldLayoutMkLst>
        </pc:sldLayoutChg>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2279468292" sldId="2147483958"/>
          </pc:sldLayoutMkLst>
        </pc:sldLayoutChg>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1021119578" sldId="2147483959"/>
          </pc:sldLayoutMkLst>
        </pc:sldLayoutChg>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450106804" sldId="2147483960"/>
          </pc:sldLayoutMkLst>
        </pc:sldLayoutChg>
        <pc:sldLayoutChg chg="add del mod replId">
          <pc:chgData name="Sanders, Simone R (EED)" userId="S::simone.sanders@alaska.gov::c4fad225-a1d0-4c41-a7f0-4d5aa1d09dc7" providerId="AD" clId="Web-{408ADD1A-8B46-9F37-4327-BD4E5E1C7D0F}" dt="2025-07-01T22:26:45.885" v="29"/>
          <pc:sldLayoutMkLst>
            <pc:docMk/>
            <pc:sldMasterMk cId="2824802759" sldId="2147483950"/>
            <pc:sldLayoutMk cId="2689060133" sldId="2147483961"/>
          </pc:sldLayoutMkLst>
        </pc:sldLayoutChg>
      </pc:sldMasterChg>
      <pc:sldMasterChg chg="add del addSldLayout delSldLayout modSldLayout">
        <pc:chgData name="Sanders, Simone R (EED)" userId="S::simone.sanders@alaska.gov::c4fad225-a1d0-4c41-a7f0-4d5aa1d09dc7" providerId="AD" clId="Web-{408ADD1A-8B46-9F37-4327-BD4E5E1C7D0F}" dt="2025-07-01T22:25:49.118" v="21"/>
        <pc:sldMasterMkLst>
          <pc:docMk/>
          <pc:sldMasterMk cId="1230278392" sldId="2147483962"/>
        </pc:sldMasterMkLst>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3307124414" sldId="2147483963"/>
          </pc:sldLayoutMkLst>
        </pc:sldLayoutChg>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3278584582" sldId="2147483964"/>
          </pc:sldLayoutMkLst>
        </pc:sldLayoutChg>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3386057197" sldId="2147483965"/>
          </pc:sldLayoutMkLst>
        </pc:sldLayoutChg>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3532364088" sldId="2147483966"/>
          </pc:sldLayoutMkLst>
        </pc:sldLayoutChg>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3500506684" sldId="2147483967"/>
          </pc:sldLayoutMkLst>
        </pc:sldLayoutChg>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3629895947" sldId="2147483968"/>
          </pc:sldLayoutMkLst>
        </pc:sldLayoutChg>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2390494641" sldId="2147483969"/>
          </pc:sldLayoutMkLst>
        </pc:sldLayoutChg>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1671598642" sldId="2147483970"/>
          </pc:sldLayoutMkLst>
        </pc:sldLayoutChg>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2484645669" sldId="2147483971"/>
          </pc:sldLayoutMkLst>
        </pc:sldLayoutChg>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1044651604" sldId="2147483972"/>
          </pc:sldLayoutMkLst>
        </pc:sldLayoutChg>
        <pc:sldLayoutChg chg="add del mod replId">
          <pc:chgData name="Sanders, Simone R (EED)" userId="S::simone.sanders@alaska.gov::c4fad225-a1d0-4c41-a7f0-4d5aa1d09dc7" providerId="AD" clId="Web-{408ADD1A-8B46-9F37-4327-BD4E5E1C7D0F}" dt="2025-07-01T22:25:49.118" v="21"/>
          <pc:sldLayoutMkLst>
            <pc:docMk/>
            <pc:sldMasterMk cId="1230278392" sldId="2147483962"/>
            <pc:sldLayoutMk cId="2522373362" sldId="2147483973"/>
          </pc:sldLayoutMkLst>
        </pc:sldLayoutChg>
      </pc:sldMasterChg>
    </pc:docChg>
  </pc:docChgLst>
  <pc:docChgLst>
    <pc:chgData name="Schwartz, Adrianne L (EED)" userId="S::adrianne.schwartz@alaska.gov::599addca-867e-4e42-a307-cc0367ec1988" providerId="AD" clId="Web-{75FF95AF-D1FF-6548-9B80-76E3490B7C0F}"/>
    <pc:docChg chg="mod addSld modSld">
      <pc:chgData name="Schwartz, Adrianne L (EED)" userId="S::adrianne.schwartz@alaska.gov::599addca-867e-4e42-a307-cc0367ec1988" providerId="AD" clId="Web-{75FF95AF-D1FF-6548-9B80-76E3490B7C0F}" dt="2025-07-08T18:42:53.263" v="122"/>
      <pc:docMkLst>
        <pc:docMk/>
      </pc:docMkLst>
      <pc:sldChg chg="modSp">
        <pc:chgData name="Schwartz, Adrianne L (EED)" userId="S::adrianne.schwartz@alaska.gov::599addca-867e-4e42-a307-cc0367ec1988" providerId="AD" clId="Web-{75FF95AF-D1FF-6548-9B80-76E3490B7C0F}" dt="2025-07-08T18:41:29.951" v="121" actId="20577"/>
        <pc:sldMkLst>
          <pc:docMk/>
          <pc:sldMk cId="2726532059" sldId="2468"/>
        </pc:sldMkLst>
        <pc:spChg chg="mod">
          <ac:chgData name="Schwartz, Adrianne L (EED)" userId="S::adrianne.schwartz@alaska.gov::599addca-867e-4e42-a307-cc0367ec1988" providerId="AD" clId="Web-{75FF95AF-D1FF-6548-9B80-76E3490B7C0F}" dt="2025-07-08T18:41:29.951" v="121" actId="20577"/>
          <ac:spMkLst>
            <pc:docMk/>
            <pc:sldMk cId="2726532059" sldId="2468"/>
            <ac:spMk id="3" creationId="{ACB14CC3-6D95-1109-57DA-614E12BFFDE5}"/>
          </ac:spMkLst>
        </pc:spChg>
      </pc:sldChg>
      <pc:sldChg chg="modSp add replId">
        <pc:chgData name="Schwartz, Adrianne L (EED)" userId="S::adrianne.schwartz@alaska.gov::599addca-867e-4e42-a307-cc0367ec1988" providerId="AD" clId="Web-{75FF95AF-D1FF-6548-9B80-76E3490B7C0F}" dt="2025-07-08T18:40:54.826" v="120" actId="20577"/>
        <pc:sldMkLst>
          <pc:docMk/>
          <pc:sldMk cId="2742432250" sldId="2497"/>
        </pc:sldMkLst>
        <pc:spChg chg="mod">
          <ac:chgData name="Schwartz, Adrianne L (EED)" userId="S::adrianne.schwartz@alaska.gov::599addca-867e-4e42-a307-cc0367ec1988" providerId="AD" clId="Web-{75FF95AF-D1FF-6548-9B80-76E3490B7C0F}" dt="2025-07-08T18:40:54.826" v="120" actId="20577"/>
          <ac:spMkLst>
            <pc:docMk/>
            <pc:sldMk cId="2742432250" sldId="2497"/>
            <ac:spMk id="3" creationId="{91C6DD90-12A6-93D3-2146-F5F9996FDF58}"/>
          </ac:spMkLst>
        </pc:spChg>
      </pc:sldChg>
    </pc:docChg>
  </pc:docChgLst>
  <pc:docChgLst>
    <pc:chgData name="Sidmore, Pat W (EED)" userId="S::pat.sidmore@alaska.gov::7af26ae7-e4c8-4a24-a845-534e9b3f4f06" providerId="AD" clId="Web-{70C0AFC9-A5FD-97C4-1F4A-01B9D7756B98}"/>
    <pc:docChg chg="modSld sldOrd">
      <pc:chgData name="Sidmore, Pat W (EED)" userId="S::pat.sidmore@alaska.gov::7af26ae7-e4c8-4a24-a845-534e9b3f4f06" providerId="AD" clId="Web-{70C0AFC9-A5FD-97C4-1F4A-01B9D7756B98}" dt="2025-07-02T22:22:14.614" v="26" actId="1076"/>
      <pc:docMkLst>
        <pc:docMk/>
      </pc:docMkLst>
      <pc:sldChg chg="addSp delSp modSp">
        <pc:chgData name="Sidmore, Pat W (EED)" userId="S::pat.sidmore@alaska.gov::7af26ae7-e4c8-4a24-a845-534e9b3f4f06" providerId="AD" clId="Web-{70C0AFC9-A5FD-97C4-1F4A-01B9D7756B98}" dt="2025-07-02T22:21:01.769" v="19" actId="20577"/>
        <pc:sldMkLst>
          <pc:docMk/>
          <pc:sldMk cId="2197254271" sldId="2465"/>
        </pc:sldMkLst>
      </pc:sldChg>
      <pc:sldChg chg="addSp modSp ord">
        <pc:chgData name="Sidmore, Pat W (EED)" userId="S::pat.sidmore@alaska.gov::7af26ae7-e4c8-4a24-a845-534e9b3f4f06" providerId="AD" clId="Web-{70C0AFC9-A5FD-97C4-1F4A-01B9D7756B98}" dt="2025-07-02T22:22:14.614" v="26" actId="1076"/>
        <pc:sldMkLst>
          <pc:docMk/>
          <pc:sldMk cId="1420800851" sldId="2494"/>
        </pc:sldMkLst>
      </pc:sldChg>
    </pc:docChg>
  </pc:docChgLst>
  <pc:docChgLst>
    <pc:chgData name="Dunn, Micki G (EED)" userId="S::micki.dunn@alaska.gov::b25e98c7-0eb7-4705-be20-5e6cd29495d2" providerId="AD" clId="Web-{FA555361-5B38-2E61-42A7-3253587A7860}"/>
    <pc:docChg chg="modSld">
      <pc:chgData name="Dunn, Micki G (EED)" userId="S::micki.dunn@alaska.gov::b25e98c7-0eb7-4705-be20-5e6cd29495d2" providerId="AD" clId="Web-{FA555361-5B38-2E61-42A7-3253587A7860}" dt="2025-06-12T22:42:55.702" v="156" actId="1076"/>
      <pc:docMkLst>
        <pc:docMk/>
      </pc:docMkLst>
      <pc:sldChg chg="addSp modSp">
        <pc:chgData name="Dunn, Micki G (EED)" userId="S::micki.dunn@alaska.gov::b25e98c7-0eb7-4705-be20-5e6cd29495d2" providerId="AD" clId="Web-{FA555361-5B38-2E61-42A7-3253587A7860}" dt="2025-06-12T22:42:55.702" v="156" actId="1076"/>
        <pc:sldMkLst>
          <pc:docMk/>
          <pc:sldMk cId="899404712" sldId="277"/>
        </pc:sldMkLst>
      </pc:sldChg>
      <pc:sldChg chg="addSp modSp">
        <pc:chgData name="Dunn, Micki G (EED)" userId="S::micki.dunn@alaska.gov::b25e98c7-0eb7-4705-be20-5e6cd29495d2" providerId="AD" clId="Web-{FA555361-5B38-2E61-42A7-3253587A7860}" dt="2025-06-12T22:42:45.483" v="155" actId="1076"/>
        <pc:sldMkLst>
          <pc:docMk/>
          <pc:sldMk cId="2667448388" sldId="278"/>
        </pc:sldMkLst>
      </pc:sldChg>
      <pc:sldChg chg="modSp">
        <pc:chgData name="Dunn, Micki G (EED)" userId="S::micki.dunn@alaska.gov::b25e98c7-0eb7-4705-be20-5e6cd29495d2" providerId="AD" clId="Web-{FA555361-5B38-2E61-42A7-3253587A7860}" dt="2025-06-12T22:38:37.149" v="120" actId="1076"/>
        <pc:sldMkLst>
          <pc:docMk/>
          <pc:sldMk cId="2392322011" sldId="279"/>
        </pc:sldMkLst>
      </pc:sldChg>
      <pc:sldChg chg="modSp">
        <pc:chgData name="Dunn, Micki G (EED)" userId="S::micki.dunn@alaska.gov::b25e98c7-0eb7-4705-be20-5e6cd29495d2" providerId="AD" clId="Web-{FA555361-5B38-2E61-42A7-3253587A7860}" dt="2025-06-12T22:39:05.931" v="130" actId="14100"/>
        <pc:sldMkLst>
          <pc:docMk/>
          <pc:sldMk cId="1671360474" sldId="280"/>
        </pc:sldMkLst>
      </pc:sldChg>
      <pc:sldChg chg="modSp">
        <pc:chgData name="Dunn, Micki G (EED)" userId="S::micki.dunn@alaska.gov::b25e98c7-0eb7-4705-be20-5e6cd29495d2" providerId="AD" clId="Web-{FA555361-5B38-2E61-42A7-3253587A7860}" dt="2025-06-12T22:36:16.240" v="62" actId="14100"/>
        <pc:sldMkLst>
          <pc:docMk/>
          <pc:sldMk cId="855527298" sldId="281"/>
        </pc:sldMkLst>
      </pc:sldChg>
      <pc:sldChg chg="modSp">
        <pc:chgData name="Dunn, Micki G (EED)" userId="S::micki.dunn@alaska.gov::b25e98c7-0eb7-4705-be20-5e6cd29495d2" providerId="AD" clId="Web-{FA555361-5B38-2E61-42A7-3253587A7860}" dt="2025-06-12T22:39:34.604" v="145" actId="14100"/>
        <pc:sldMkLst>
          <pc:docMk/>
          <pc:sldMk cId="3151957037" sldId="282"/>
        </pc:sldMkLst>
      </pc:sldChg>
      <pc:sldChg chg="modSp">
        <pc:chgData name="Dunn, Micki G (EED)" userId="S::micki.dunn@alaska.gov::b25e98c7-0eb7-4705-be20-5e6cd29495d2" providerId="AD" clId="Web-{FA555361-5B38-2E61-42A7-3253587A7860}" dt="2025-06-12T22:36:39.334" v="73" actId="1076"/>
        <pc:sldMkLst>
          <pc:docMk/>
          <pc:sldMk cId="2326726729" sldId="283"/>
        </pc:sldMkLst>
      </pc:sldChg>
      <pc:sldChg chg="modSp">
        <pc:chgData name="Dunn, Micki G (EED)" userId="S::micki.dunn@alaska.gov::b25e98c7-0eb7-4705-be20-5e6cd29495d2" providerId="AD" clId="Web-{FA555361-5B38-2E61-42A7-3253587A7860}" dt="2025-06-12T22:37:47.320" v="107" actId="20577"/>
        <pc:sldMkLst>
          <pc:docMk/>
          <pc:sldMk cId="3464044923" sldId="284"/>
        </pc:sldMkLst>
      </pc:sldChg>
      <pc:sldChg chg="modSp">
        <pc:chgData name="Dunn, Micki G (EED)" userId="S::micki.dunn@alaska.gov::b25e98c7-0eb7-4705-be20-5e6cd29495d2" providerId="AD" clId="Web-{FA555361-5B38-2E61-42A7-3253587A7860}" dt="2025-06-12T22:37:11.695" v="94" actId="1076"/>
        <pc:sldMkLst>
          <pc:docMk/>
          <pc:sldMk cId="1141118306" sldId="286"/>
        </pc:sldMkLst>
      </pc:sldChg>
    </pc:docChg>
  </pc:docChgLst>
  <pc:docChgLst>
    <pc:chgData name="Fishel, Sharon J (EED)" userId="aecf082c-1ae9-4f7b-8a4d-efee800471e2" providerId="ADAL" clId="{0862F3CA-C83C-4F41-A15C-761AF14DBECB}"/>
    <pc:docChg chg="custSel addSld modSld">
      <pc:chgData name="Fishel, Sharon J (EED)" userId="aecf082c-1ae9-4f7b-8a4d-efee800471e2" providerId="ADAL" clId="{0862F3CA-C83C-4F41-A15C-761AF14DBECB}" dt="2025-05-21T22:14:55.715" v="59" actId="20577"/>
      <pc:docMkLst>
        <pc:docMk/>
      </pc:docMkLst>
      <pc:sldChg chg="modSp mod">
        <pc:chgData name="Fishel, Sharon J (EED)" userId="aecf082c-1ae9-4f7b-8a4d-efee800471e2" providerId="ADAL" clId="{0862F3CA-C83C-4F41-A15C-761AF14DBECB}" dt="2025-05-15T21:38:47.388" v="20" actId="20577"/>
        <pc:sldMkLst>
          <pc:docMk/>
          <pc:sldMk cId="3630364203" sldId="2458"/>
        </pc:sldMkLst>
      </pc:sldChg>
      <pc:sldChg chg="modSp add mod">
        <pc:chgData name="Fishel, Sharon J (EED)" userId="aecf082c-1ae9-4f7b-8a4d-efee800471e2" providerId="ADAL" clId="{0862F3CA-C83C-4F41-A15C-761AF14DBECB}" dt="2025-05-21T22:14:55.715" v="59" actId="20577"/>
        <pc:sldMkLst>
          <pc:docMk/>
          <pc:sldMk cId="3747067485" sldId="2462"/>
        </pc:sldMkLst>
      </pc:sldChg>
      <pc:sldChg chg="modSp new mod">
        <pc:chgData name="Fishel, Sharon J (EED)" userId="aecf082c-1ae9-4f7b-8a4d-efee800471e2" providerId="ADAL" clId="{0862F3CA-C83C-4F41-A15C-761AF14DBECB}" dt="2025-05-21T22:14:36.268" v="36" actId="20577"/>
        <pc:sldMkLst>
          <pc:docMk/>
          <pc:sldMk cId="2676341424" sldId="2463"/>
        </pc:sldMkLst>
      </pc:sldChg>
    </pc:docChg>
  </pc:docChgLst>
  <pc:docChgLst>
    <pc:chgData name="Sidmore, Pat W (EED)" userId="S::pat.sidmore@alaska.gov::7af26ae7-e4c8-4a24-a845-534e9b3f4f06" providerId="AD" clId="Web-{3886F293-AED5-A5FA-9B97-CAC57AD5070D}"/>
    <pc:docChg chg="addSld">
      <pc:chgData name="Sidmore, Pat W (EED)" userId="S::pat.sidmore@alaska.gov::7af26ae7-e4c8-4a24-a845-534e9b3f4f06" providerId="AD" clId="Web-{3886F293-AED5-A5FA-9B97-CAC57AD5070D}" dt="2025-06-12T23:36:19.186" v="0"/>
      <pc:docMkLst>
        <pc:docMk/>
      </pc:docMkLst>
      <pc:sldChg chg="add">
        <pc:chgData name="Sidmore, Pat W (EED)" userId="S::pat.sidmore@alaska.gov::7af26ae7-e4c8-4a24-a845-534e9b3f4f06" providerId="AD" clId="Web-{3886F293-AED5-A5FA-9B97-CAC57AD5070D}" dt="2025-06-12T23:36:19.186" v="0"/>
        <pc:sldMkLst>
          <pc:docMk/>
          <pc:sldMk cId="1746626006" sldId="2464"/>
        </pc:sldMkLst>
      </pc:sldChg>
    </pc:docChg>
  </pc:docChgLst>
  <pc:docChgLst>
    <pc:chgData name="Sidmore, Pat W (EED)" userId="S::pat.sidmore@alaska.gov::7af26ae7-e4c8-4a24-a845-534e9b3f4f06" providerId="AD" clId="Web-{4A43DD08-DEE5-CA84-09CA-B89ACB915F37}"/>
    <pc:docChg chg="modSld">
      <pc:chgData name="Sidmore, Pat W (EED)" userId="S::pat.sidmore@alaska.gov::7af26ae7-e4c8-4a24-a845-534e9b3f4f06" providerId="AD" clId="Web-{4A43DD08-DEE5-CA84-09CA-B89ACB915F37}" dt="2025-05-21T22:16:57.750" v="23" actId="1076"/>
      <pc:docMkLst>
        <pc:docMk/>
      </pc:docMkLst>
      <pc:sldChg chg="addSp delSp modSp">
        <pc:chgData name="Sidmore, Pat W (EED)" userId="S::pat.sidmore@alaska.gov::7af26ae7-e4c8-4a24-a845-534e9b3f4f06" providerId="AD" clId="Web-{4A43DD08-DEE5-CA84-09CA-B89ACB915F37}" dt="2025-05-21T22:12:44.042" v="5" actId="1076"/>
        <pc:sldMkLst>
          <pc:docMk/>
          <pc:sldMk cId="873413589" sldId="266"/>
        </pc:sldMkLst>
      </pc:sldChg>
      <pc:sldChg chg="addSp modSp">
        <pc:chgData name="Sidmore, Pat W (EED)" userId="S::pat.sidmore@alaska.gov::7af26ae7-e4c8-4a24-a845-534e9b3f4f06" providerId="AD" clId="Web-{4A43DD08-DEE5-CA84-09CA-B89ACB915F37}" dt="2025-05-21T22:13:45.918" v="11" actId="1076"/>
        <pc:sldMkLst>
          <pc:docMk/>
          <pc:sldMk cId="325765744" sldId="2448"/>
        </pc:sldMkLst>
      </pc:sldChg>
    </pc:docChg>
  </pc:docChgLst>
  <pc:docChgLst>
    <pc:chgData name="Bailey, Brittnay D (EED)" userId="S::brittnay.bailey@alaska.gov::21c444e3-823c-44a2-b05f-7ec6fa55f835" providerId="AD" clId="Web-{B5153067-6CC9-CCF6-E5A6-9BF2E39B9594}"/>
    <pc:docChg chg="addSld delSld modSld">
      <pc:chgData name="Bailey, Brittnay D (EED)" userId="S::brittnay.bailey@alaska.gov::21c444e3-823c-44a2-b05f-7ec6fa55f835" providerId="AD" clId="Web-{B5153067-6CC9-CCF6-E5A6-9BF2E39B9594}" dt="2025-06-24T22:46:51.320" v="112"/>
      <pc:docMkLst>
        <pc:docMk/>
      </pc:docMkLst>
      <pc:sldChg chg="modSp">
        <pc:chgData name="Bailey, Brittnay D (EED)" userId="S::brittnay.bailey@alaska.gov::21c444e3-823c-44a2-b05f-7ec6fa55f835" providerId="AD" clId="Web-{B5153067-6CC9-CCF6-E5A6-9BF2E39B9594}" dt="2025-06-24T22:32:06.216" v="95" actId="20577"/>
        <pc:sldMkLst>
          <pc:docMk/>
          <pc:sldMk cId="2612038658" sldId="270"/>
        </pc:sldMkLst>
      </pc:sldChg>
      <pc:sldChg chg="modSp">
        <pc:chgData name="Bailey, Brittnay D (EED)" userId="S::brittnay.bailey@alaska.gov::21c444e3-823c-44a2-b05f-7ec6fa55f835" providerId="AD" clId="Web-{B5153067-6CC9-CCF6-E5A6-9BF2E39B9594}" dt="2025-06-24T22:37:47.971" v="97" actId="20577"/>
        <pc:sldMkLst>
          <pc:docMk/>
          <pc:sldMk cId="1286924532" sldId="275"/>
        </pc:sldMkLst>
        <pc:spChg chg="mod">
          <ac:chgData name="Bailey, Brittnay D (EED)" userId="S::brittnay.bailey@alaska.gov::21c444e3-823c-44a2-b05f-7ec6fa55f835" providerId="AD" clId="Web-{B5153067-6CC9-CCF6-E5A6-9BF2E39B9594}" dt="2025-06-24T22:37:47.971" v="97" actId="20577"/>
          <ac:spMkLst>
            <pc:docMk/>
            <pc:sldMk cId="1286924532" sldId="275"/>
            <ac:spMk id="3" creationId="{1BB9DE86-D020-4F39-F548-EAB9659EB68E}"/>
          </ac:spMkLst>
        </pc:spChg>
      </pc:sldChg>
      <pc:sldChg chg="modSp">
        <pc:chgData name="Bailey, Brittnay D (EED)" userId="S::brittnay.bailey@alaska.gov::21c444e3-823c-44a2-b05f-7ec6fa55f835" providerId="AD" clId="Web-{B5153067-6CC9-CCF6-E5A6-9BF2E39B9594}" dt="2025-06-24T22:42:23.333" v="102" actId="20577"/>
        <pc:sldMkLst>
          <pc:docMk/>
          <pc:sldMk cId="2726532059" sldId="2468"/>
        </pc:sldMkLst>
        <pc:spChg chg="mod">
          <ac:chgData name="Bailey, Brittnay D (EED)" userId="S::brittnay.bailey@alaska.gov::21c444e3-823c-44a2-b05f-7ec6fa55f835" providerId="AD" clId="Web-{B5153067-6CC9-CCF6-E5A6-9BF2E39B9594}" dt="2025-06-24T22:42:23.333" v="102" actId="20577"/>
          <ac:spMkLst>
            <pc:docMk/>
            <pc:sldMk cId="2726532059" sldId="2468"/>
            <ac:spMk id="2" creationId="{B8CDF8EA-8FD1-DED5-7790-C2E724C36A02}"/>
          </ac:spMkLst>
        </pc:spChg>
      </pc:sldChg>
      <pc:sldChg chg="del">
        <pc:chgData name="Bailey, Brittnay D (EED)" userId="S::brittnay.bailey@alaska.gov::21c444e3-823c-44a2-b05f-7ec6fa55f835" providerId="AD" clId="Web-{B5153067-6CC9-CCF6-E5A6-9BF2E39B9594}" dt="2025-06-24T22:46:49.460" v="111"/>
        <pc:sldMkLst>
          <pc:docMk/>
          <pc:sldMk cId="1690571670" sldId="2470"/>
        </pc:sldMkLst>
      </pc:sldChg>
      <pc:sldChg chg="new del">
        <pc:chgData name="Bailey, Brittnay D (EED)" userId="S::brittnay.bailey@alaska.gov::21c444e3-823c-44a2-b05f-7ec6fa55f835" providerId="AD" clId="Web-{B5153067-6CC9-CCF6-E5A6-9BF2E39B9594}" dt="2025-06-24T22:44:57.350" v="104"/>
        <pc:sldMkLst>
          <pc:docMk/>
          <pc:sldMk cId="1975680370" sldId="2471"/>
        </pc:sldMkLst>
      </pc:sldChg>
      <pc:sldChg chg="modSp new">
        <pc:chgData name="Bailey, Brittnay D (EED)" userId="S::brittnay.bailey@alaska.gov::21c444e3-823c-44a2-b05f-7ec6fa55f835" providerId="AD" clId="Web-{B5153067-6CC9-CCF6-E5A6-9BF2E39B9594}" dt="2025-06-24T22:46:38.710" v="109" actId="20577"/>
        <pc:sldMkLst>
          <pc:docMk/>
          <pc:sldMk cId="3481044112" sldId="2471"/>
        </pc:sldMkLst>
      </pc:sldChg>
      <pc:sldChg chg="add del replId">
        <pc:chgData name="Bailey, Brittnay D (EED)" userId="S::brittnay.bailey@alaska.gov::21c444e3-823c-44a2-b05f-7ec6fa55f835" providerId="AD" clId="Web-{B5153067-6CC9-CCF6-E5A6-9BF2E39B9594}" dt="2025-06-24T22:46:51.320" v="112"/>
        <pc:sldMkLst>
          <pc:docMk/>
          <pc:sldMk cId="2518392601" sldId="2472"/>
        </pc:sldMkLst>
      </pc:sldChg>
    </pc:docChg>
  </pc:docChgLst>
  <pc:docChgLst>
    <pc:chgData name="Sanders, Simone R (EED)" userId="S::simone.sanders@alaska.gov::c4fad225-a1d0-4c41-a7f0-4d5aa1d09dc7" providerId="AD" clId="Web-{C2EFB004-A96B-9404-102A-5084C4190778}"/>
    <pc:docChg chg="addSld delSld modSld sldOrd addMainMaster delMainMaster">
      <pc:chgData name="Sanders, Simone R (EED)" userId="S::simone.sanders@alaska.gov::c4fad225-a1d0-4c41-a7f0-4d5aa1d09dc7" providerId="AD" clId="Web-{C2EFB004-A96B-9404-102A-5084C4190778}" dt="2025-06-27T18:01:29.778" v="641" actId="1076"/>
      <pc:docMkLst>
        <pc:docMk/>
      </pc:docMkLst>
      <pc:sldChg chg="modSp mod modClrScheme chgLayout">
        <pc:chgData name="Sanders, Simone R (EED)" userId="S::simone.sanders@alaska.gov::c4fad225-a1d0-4c41-a7f0-4d5aa1d09dc7" providerId="AD" clId="Web-{C2EFB004-A96B-9404-102A-5084C4190778}" dt="2025-06-27T17:09:33.203" v="10"/>
        <pc:sldMkLst>
          <pc:docMk/>
          <pc:sldMk cId="1412047682" sldId="264"/>
        </pc:sldMkLst>
        <pc:spChg chg="mod ord">
          <ac:chgData name="Sanders, Simone R (EED)" userId="S::simone.sanders@alaska.gov::c4fad225-a1d0-4c41-a7f0-4d5aa1d09dc7" providerId="AD" clId="Web-{C2EFB004-A96B-9404-102A-5084C4190778}" dt="2025-06-27T17:09:33.203" v="10"/>
          <ac:spMkLst>
            <pc:docMk/>
            <pc:sldMk cId="1412047682" sldId="264"/>
            <ac:spMk id="2" creationId="{3F9C12F8-810E-B8CC-E824-9443B78CCB20}"/>
          </ac:spMkLst>
        </pc:spChg>
        <pc:spChg chg="mod ord">
          <ac:chgData name="Sanders, Simone R (EED)" userId="S::simone.sanders@alaska.gov::c4fad225-a1d0-4c41-a7f0-4d5aa1d09dc7" providerId="AD" clId="Web-{C2EFB004-A96B-9404-102A-5084C4190778}" dt="2025-06-27T17:09:33.203" v="10"/>
          <ac:spMkLst>
            <pc:docMk/>
            <pc:sldMk cId="1412047682" sldId="264"/>
            <ac:spMk id="4" creationId="{9AFAE241-236C-0E71-B227-DDF9E4FED4C0}"/>
          </ac:spMkLst>
        </pc:spChg>
      </pc:sldChg>
      <pc:sldChg chg="modSp mod modClrScheme chgLayout">
        <pc:chgData name="Sanders, Simone R (EED)" userId="S::simone.sanders@alaska.gov::c4fad225-a1d0-4c41-a7f0-4d5aa1d09dc7" providerId="AD" clId="Web-{C2EFB004-A96B-9404-102A-5084C4190778}" dt="2025-06-27T17:09:33.203" v="10"/>
        <pc:sldMkLst>
          <pc:docMk/>
          <pc:sldMk cId="3061489510" sldId="267"/>
        </pc:sldMkLst>
        <pc:spChg chg="mod ord">
          <ac:chgData name="Sanders, Simone R (EED)" userId="S::simone.sanders@alaska.gov::c4fad225-a1d0-4c41-a7f0-4d5aa1d09dc7" providerId="AD" clId="Web-{C2EFB004-A96B-9404-102A-5084C4190778}" dt="2025-06-27T17:09:33.203" v="10"/>
          <ac:spMkLst>
            <pc:docMk/>
            <pc:sldMk cId="3061489510" sldId="267"/>
            <ac:spMk id="2" creationId="{70790D1E-6603-8CDB-B123-126949E805AB}"/>
          </ac:spMkLst>
        </pc:spChg>
        <pc:spChg chg="mod ord">
          <ac:chgData name="Sanders, Simone R (EED)" userId="S::simone.sanders@alaska.gov::c4fad225-a1d0-4c41-a7f0-4d5aa1d09dc7" providerId="AD" clId="Web-{C2EFB004-A96B-9404-102A-5084C4190778}" dt="2025-06-27T17:09:33.203" v="10"/>
          <ac:spMkLst>
            <pc:docMk/>
            <pc:sldMk cId="3061489510" sldId="267"/>
            <ac:spMk id="37" creationId="{0082B00F-9E3B-B1DB-8EF4-7CD9079CE962}"/>
          </ac:spMkLst>
        </pc:spChg>
      </pc:sldChg>
      <pc:sldChg chg="modSp mod modClrScheme chgLayout">
        <pc:chgData name="Sanders, Simone R (EED)" userId="S::simone.sanders@alaska.gov::c4fad225-a1d0-4c41-a7f0-4d5aa1d09dc7" providerId="AD" clId="Web-{C2EFB004-A96B-9404-102A-5084C4190778}" dt="2025-06-27T17:25:50.951" v="226" actId="1076"/>
        <pc:sldMkLst>
          <pc:docMk/>
          <pc:sldMk cId="176218300" sldId="269"/>
        </pc:sldMkLst>
        <pc:spChg chg="mod ord">
          <ac:chgData name="Sanders, Simone R (EED)" userId="S::simone.sanders@alaska.gov::c4fad225-a1d0-4c41-a7f0-4d5aa1d09dc7" providerId="AD" clId="Web-{C2EFB004-A96B-9404-102A-5084C4190778}" dt="2025-06-27T17:09:33.203" v="10"/>
          <ac:spMkLst>
            <pc:docMk/>
            <pc:sldMk cId="176218300" sldId="269"/>
            <ac:spMk id="2" creationId="{C7F728A6-9D4B-267F-97CC-1F6F9DEC15F4}"/>
          </ac:spMkLst>
        </pc:spChg>
        <pc:spChg chg="mod ord">
          <ac:chgData name="Sanders, Simone R (EED)" userId="S::simone.sanders@alaska.gov::c4fad225-a1d0-4c41-a7f0-4d5aa1d09dc7" providerId="AD" clId="Web-{C2EFB004-A96B-9404-102A-5084C4190778}" dt="2025-06-27T17:25:50.951" v="226" actId="1076"/>
          <ac:spMkLst>
            <pc:docMk/>
            <pc:sldMk cId="176218300" sldId="269"/>
            <ac:spMk id="3" creationId="{18A0C346-5890-51FA-C621-6AAC16183CE0}"/>
          </ac:spMkLst>
        </pc:spChg>
        <pc:picChg chg="mod ord">
          <ac:chgData name="Sanders, Simone R (EED)" userId="S::simone.sanders@alaska.gov::c4fad225-a1d0-4c41-a7f0-4d5aa1d09dc7" providerId="AD" clId="Web-{C2EFB004-A96B-9404-102A-5084C4190778}" dt="2025-06-27T17:09:33.203" v="10"/>
          <ac:picMkLst>
            <pc:docMk/>
            <pc:sldMk cId="176218300" sldId="269"/>
            <ac:picMk id="6" creationId="{78B0E60D-C319-83CE-A005-2CE188116ECE}"/>
          </ac:picMkLst>
        </pc:picChg>
      </pc:sldChg>
      <pc:sldChg chg="modSp mod modClrScheme modCm chgLayout">
        <pc:chgData name="Sanders, Simone R (EED)" userId="S::simone.sanders@alaska.gov::c4fad225-a1d0-4c41-a7f0-4d5aa1d09dc7" providerId="AD" clId="Web-{C2EFB004-A96B-9404-102A-5084C4190778}" dt="2025-06-27T17:21:48.338" v="166" actId="20577"/>
        <pc:sldMkLst>
          <pc:docMk/>
          <pc:sldMk cId="2612038658" sldId="270"/>
        </pc:sldMkLst>
        <pc:extLst>
          <p:ext xmlns:p="http://schemas.openxmlformats.org/presentationml/2006/main" uri="{D6D511B9-2390-475A-947B-AFAB55BFBCF1}">
            <pc226:cmChg xmlns:pc226="http://schemas.microsoft.com/office/powerpoint/2022/06/main/command" chg="mod">
              <pc226:chgData name="Sanders, Simone R (EED)" userId="S::simone.sanders@alaska.gov::c4fad225-a1d0-4c41-a7f0-4d5aa1d09dc7" providerId="AD" clId="Web-{C2EFB004-A96B-9404-102A-5084C4190778}" dt="2025-06-27T17:21:46.229" v="165" actId="20577"/>
              <pc2:cmMkLst xmlns:pc2="http://schemas.microsoft.com/office/powerpoint/2019/9/main/command">
                <pc:docMk/>
                <pc:sldMk cId="2612038658" sldId="270"/>
                <pc2:cmMk id="{270A7846-D143-4D9D-BE6A-0BD93307E21C}"/>
              </pc2:cmMkLst>
            </pc226:cmChg>
            <pc226:cmChg xmlns:pc226="http://schemas.microsoft.com/office/powerpoint/2022/06/main/command" chg="mod">
              <pc226:chgData name="Sanders, Simone R (EED)" userId="S::simone.sanders@alaska.gov::c4fad225-a1d0-4c41-a7f0-4d5aa1d09dc7" providerId="AD" clId="Web-{C2EFB004-A96B-9404-102A-5084C4190778}" dt="2025-06-27T17:21:46.229" v="165" actId="20577"/>
              <pc2:cmMkLst xmlns:pc2="http://schemas.microsoft.com/office/powerpoint/2019/9/main/command">
                <pc:docMk/>
                <pc:sldMk cId="2612038658" sldId="270"/>
                <pc2:cmMk id="{B91372AE-958A-46DF-9B80-454A8830F6C0}"/>
              </pc2:cmMkLst>
            </pc226:cmChg>
          </p:ext>
        </pc:extLst>
      </pc:sldChg>
      <pc:sldChg chg="modSp mod modClrScheme chgLayout">
        <pc:chgData name="Sanders, Simone R (EED)" userId="S::simone.sanders@alaska.gov::c4fad225-a1d0-4c41-a7f0-4d5aa1d09dc7" providerId="AD" clId="Web-{C2EFB004-A96B-9404-102A-5084C4190778}" dt="2025-06-27T17:58:06.744" v="612" actId="14100"/>
        <pc:sldMkLst>
          <pc:docMk/>
          <pc:sldMk cId="1286924532" sldId="275"/>
        </pc:sldMkLst>
        <pc:spChg chg="mod ord">
          <ac:chgData name="Sanders, Simone R (EED)" userId="S::simone.sanders@alaska.gov::c4fad225-a1d0-4c41-a7f0-4d5aa1d09dc7" providerId="AD" clId="Web-{C2EFB004-A96B-9404-102A-5084C4190778}" dt="2025-06-27T17:58:06.744" v="612" actId="14100"/>
          <ac:spMkLst>
            <pc:docMk/>
            <pc:sldMk cId="1286924532" sldId="275"/>
            <ac:spMk id="2" creationId="{9CBC4BAB-431F-3E20-0548-710C1F532598}"/>
          </ac:spMkLst>
        </pc:spChg>
        <pc:spChg chg="mod ord">
          <ac:chgData name="Sanders, Simone R (EED)" userId="S::simone.sanders@alaska.gov::c4fad225-a1d0-4c41-a7f0-4d5aa1d09dc7" providerId="AD" clId="Web-{C2EFB004-A96B-9404-102A-5084C4190778}" dt="2025-06-27T17:24:54.247" v="211" actId="14100"/>
          <ac:spMkLst>
            <pc:docMk/>
            <pc:sldMk cId="1286924532" sldId="275"/>
            <ac:spMk id="3" creationId="{1BB9DE86-D020-4F39-F548-EAB9659EB68E}"/>
          </ac:spMkLst>
        </pc:spChg>
      </pc:sldChg>
      <pc:sldChg chg="modSp del mod modClrScheme chgLayout">
        <pc:chgData name="Sanders, Simone R (EED)" userId="S::simone.sanders@alaska.gov::c4fad225-a1d0-4c41-a7f0-4d5aa1d09dc7" providerId="AD" clId="Web-{C2EFB004-A96B-9404-102A-5084C4190778}" dt="2025-06-27T17:36:19.288" v="341"/>
        <pc:sldMkLst>
          <pc:docMk/>
          <pc:sldMk cId="899404712" sldId="277"/>
        </pc:sldMkLst>
      </pc:sldChg>
      <pc:sldChg chg="modSp del mod modClrScheme chgLayout">
        <pc:chgData name="Sanders, Simone R (EED)" userId="S::simone.sanders@alaska.gov::c4fad225-a1d0-4c41-a7f0-4d5aa1d09dc7" providerId="AD" clId="Web-{C2EFB004-A96B-9404-102A-5084C4190778}" dt="2025-06-27T17:39:03.540" v="376"/>
        <pc:sldMkLst>
          <pc:docMk/>
          <pc:sldMk cId="2667448388" sldId="278"/>
        </pc:sldMkLst>
      </pc:sldChg>
      <pc:sldChg chg="modSp del mod modClrScheme chgLayout">
        <pc:chgData name="Sanders, Simone R (EED)" userId="S::simone.sanders@alaska.gov::c4fad225-a1d0-4c41-a7f0-4d5aa1d09dc7" providerId="AD" clId="Web-{C2EFB004-A96B-9404-102A-5084C4190778}" dt="2025-06-27T17:46:28.374" v="471"/>
        <pc:sldMkLst>
          <pc:docMk/>
          <pc:sldMk cId="2392322011" sldId="279"/>
        </pc:sldMkLst>
      </pc:sldChg>
      <pc:sldChg chg="modSp del mod modClrScheme chgLayout">
        <pc:chgData name="Sanders, Simone R (EED)" userId="S::simone.sanders@alaska.gov::c4fad225-a1d0-4c41-a7f0-4d5aa1d09dc7" providerId="AD" clId="Web-{C2EFB004-A96B-9404-102A-5084C4190778}" dt="2025-06-27T17:48:17.517" v="495"/>
        <pc:sldMkLst>
          <pc:docMk/>
          <pc:sldMk cId="1671360474" sldId="280"/>
        </pc:sldMkLst>
      </pc:sldChg>
      <pc:sldChg chg="modSp mod modClrScheme chgLayout">
        <pc:chgData name="Sanders, Simone R (EED)" userId="S::simone.sanders@alaska.gov::c4fad225-a1d0-4c41-a7f0-4d5aa1d09dc7" providerId="AD" clId="Web-{C2EFB004-A96B-9404-102A-5084C4190778}" dt="2025-06-27T17:41:40.058" v="424" actId="20577"/>
        <pc:sldMkLst>
          <pc:docMk/>
          <pc:sldMk cId="855527298" sldId="281"/>
        </pc:sldMkLst>
        <pc:spChg chg="mod ord">
          <ac:chgData name="Sanders, Simone R (EED)" userId="S::simone.sanders@alaska.gov::c4fad225-a1d0-4c41-a7f0-4d5aa1d09dc7" providerId="AD" clId="Web-{C2EFB004-A96B-9404-102A-5084C4190778}" dt="2025-06-27T17:31:36.253" v="289" actId="20577"/>
          <ac:spMkLst>
            <pc:docMk/>
            <pc:sldMk cId="855527298" sldId="281"/>
            <ac:spMk id="2" creationId="{DDAF3EDA-7634-BDFF-1BC2-886C38A960D0}"/>
          </ac:spMkLst>
        </pc:spChg>
        <pc:graphicFrameChg chg="mod ord modGraphic">
          <ac:chgData name="Sanders, Simone R (EED)" userId="S::simone.sanders@alaska.gov::c4fad225-a1d0-4c41-a7f0-4d5aa1d09dc7" providerId="AD" clId="Web-{C2EFB004-A96B-9404-102A-5084C4190778}" dt="2025-06-27T17:41:40.058" v="424" actId="20577"/>
          <ac:graphicFrameMkLst>
            <pc:docMk/>
            <pc:sldMk cId="855527298" sldId="281"/>
            <ac:graphicFrameMk id="7" creationId="{D3C1C60A-9974-342F-A401-3B7D89FC7926}"/>
          </ac:graphicFrameMkLst>
        </pc:graphicFrameChg>
      </pc:sldChg>
      <pc:sldChg chg="modSp mod modClrScheme chgLayout">
        <pc:chgData name="Sanders, Simone R (EED)" userId="S::simone.sanders@alaska.gov::c4fad225-a1d0-4c41-a7f0-4d5aa1d09dc7" providerId="AD" clId="Web-{C2EFB004-A96B-9404-102A-5084C4190778}" dt="2025-06-27T17:49:48.034" v="519" actId="20577"/>
        <pc:sldMkLst>
          <pc:docMk/>
          <pc:sldMk cId="3151957037" sldId="282"/>
        </pc:sldMkLst>
        <pc:spChg chg="mod ord">
          <ac:chgData name="Sanders, Simone R (EED)" userId="S::simone.sanders@alaska.gov::c4fad225-a1d0-4c41-a7f0-4d5aa1d09dc7" providerId="AD" clId="Web-{C2EFB004-A96B-9404-102A-5084C4190778}" dt="2025-06-27T17:49:48.034" v="519" actId="20577"/>
          <ac:spMkLst>
            <pc:docMk/>
            <pc:sldMk cId="3151957037" sldId="282"/>
            <ac:spMk id="2" creationId="{99CB6A16-8561-FDD3-D2EE-750014B9FCEF}"/>
          </ac:spMkLst>
        </pc:spChg>
        <pc:graphicFrameChg chg="mod ord modGraphic">
          <ac:chgData name="Sanders, Simone R (EED)" userId="S::simone.sanders@alaska.gov::c4fad225-a1d0-4c41-a7f0-4d5aa1d09dc7" providerId="AD" clId="Web-{C2EFB004-A96B-9404-102A-5084C4190778}" dt="2025-06-27T17:49:35.190" v="511" actId="1076"/>
          <ac:graphicFrameMkLst>
            <pc:docMk/>
            <pc:sldMk cId="3151957037" sldId="282"/>
            <ac:graphicFrameMk id="7" creationId="{00840D80-5C42-9182-BBD0-572C1062ED31}"/>
          </ac:graphicFrameMkLst>
        </pc:graphicFrameChg>
      </pc:sldChg>
      <pc:sldChg chg="modSp mod modClrScheme chgLayout">
        <pc:chgData name="Sanders, Simone R (EED)" userId="S::simone.sanders@alaska.gov::c4fad225-a1d0-4c41-a7f0-4d5aa1d09dc7" providerId="AD" clId="Web-{C2EFB004-A96B-9404-102A-5084C4190778}" dt="2025-06-27T17:45:12.545" v="464" actId="14100"/>
        <pc:sldMkLst>
          <pc:docMk/>
          <pc:sldMk cId="2326726729" sldId="283"/>
        </pc:sldMkLst>
        <pc:spChg chg="mod ord">
          <ac:chgData name="Sanders, Simone R (EED)" userId="S::simone.sanders@alaska.gov::c4fad225-a1d0-4c41-a7f0-4d5aa1d09dc7" providerId="AD" clId="Web-{C2EFB004-A96B-9404-102A-5084C4190778}" dt="2025-06-27T17:41:21.605" v="421" actId="20577"/>
          <ac:spMkLst>
            <pc:docMk/>
            <pc:sldMk cId="2326726729" sldId="283"/>
            <ac:spMk id="2" creationId="{153FE66F-B572-E06D-40C0-C3A522D8D499}"/>
          </ac:spMkLst>
        </pc:spChg>
        <pc:graphicFrameChg chg="mod ord modGraphic">
          <ac:chgData name="Sanders, Simone R (EED)" userId="S::simone.sanders@alaska.gov::c4fad225-a1d0-4c41-a7f0-4d5aa1d09dc7" providerId="AD" clId="Web-{C2EFB004-A96B-9404-102A-5084C4190778}" dt="2025-06-27T17:45:12.545" v="464" actId="14100"/>
          <ac:graphicFrameMkLst>
            <pc:docMk/>
            <pc:sldMk cId="2326726729" sldId="283"/>
            <ac:graphicFrameMk id="7" creationId="{A4CE3463-DA1C-7A0C-B991-812589E50AC8}"/>
          </ac:graphicFrameMkLst>
        </pc:graphicFrameChg>
      </pc:sldChg>
      <pc:sldChg chg="modSp mod modClrScheme chgLayout">
        <pc:chgData name="Sanders, Simone R (EED)" userId="S::simone.sanders@alaska.gov::c4fad225-a1d0-4c41-a7f0-4d5aa1d09dc7" providerId="AD" clId="Web-{C2EFB004-A96B-9404-102A-5084C4190778}" dt="2025-06-27T17:29:30.063" v="272" actId="1076"/>
        <pc:sldMkLst>
          <pc:docMk/>
          <pc:sldMk cId="3464044923" sldId="284"/>
        </pc:sldMkLst>
      </pc:sldChg>
      <pc:sldChg chg="modSp mod modClrScheme chgLayout">
        <pc:chgData name="Sanders, Simone R (EED)" userId="S::simone.sanders@alaska.gov::c4fad225-a1d0-4c41-a7f0-4d5aa1d09dc7" providerId="AD" clId="Web-{C2EFB004-A96B-9404-102A-5084C4190778}" dt="2025-06-27T17:26:23.061" v="231"/>
        <pc:sldMkLst>
          <pc:docMk/>
          <pc:sldMk cId="443114877" sldId="285"/>
        </pc:sldMkLst>
      </pc:sldChg>
      <pc:sldChg chg="modSp del mod modClrScheme chgLayout">
        <pc:chgData name="Sanders, Simone R (EED)" userId="S::simone.sanders@alaska.gov::c4fad225-a1d0-4c41-a7f0-4d5aa1d09dc7" providerId="AD" clId="Web-{C2EFB004-A96B-9404-102A-5084C4190778}" dt="2025-06-27T17:41:26.792" v="422"/>
        <pc:sldMkLst>
          <pc:docMk/>
          <pc:sldMk cId="1141118306" sldId="286"/>
        </pc:sldMkLst>
      </pc:sldChg>
      <pc:sldChg chg="modSp mod modClrScheme chgLayout">
        <pc:chgData name="Sanders, Simone R (EED)" userId="S::simone.sanders@alaska.gov::c4fad225-a1d0-4c41-a7f0-4d5aa1d09dc7" providerId="AD" clId="Web-{C2EFB004-A96B-9404-102A-5084C4190778}" dt="2025-06-27T17:27:39.437" v="245" actId="1076"/>
        <pc:sldMkLst>
          <pc:docMk/>
          <pc:sldMk cId="325765744" sldId="2448"/>
        </pc:sldMkLst>
        <pc:spChg chg="mod ord">
          <ac:chgData name="Sanders, Simone R (EED)" userId="S::simone.sanders@alaska.gov::c4fad225-a1d0-4c41-a7f0-4d5aa1d09dc7" providerId="AD" clId="Web-{C2EFB004-A96B-9404-102A-5084C4190778}" dt="2025-06-27T17:27:39.437" v="245" actId="1076"/>
          <ac:spMkLst>
            <pc:docMk/>
            <pc:sldMk cId="325765744" sldId="2448"/>
            <ac:spMk id="2" creationId="{39E6BC3D-F54B-91CD-743A-08F151394960}"/>
          </ac:spMkLst>
        </pc:spChg>
        <pc:graphicFrameChg chg="mod ord modGraphic">
          <ac:chgData name="Sanders, Simone R (EED)" userId="S::simone.sanders@alaska.gov::c4fad225-a1d0-4c41-a7f0-4d5aa1d09dc7" providerId="AD" clId="Web-{C2EFB004-A96B-9404-102A-5084C4190778}" dt="2025-06-27T17:27:23.577" v="242"/>
          <ac:graphicFrameMkLst>
            <pc:docMk/>
            <pc:sldMk cId="325765744" sldId="2448"/>
            <ac:graphicFrameMk id="5" creationId="{C27495F9-F33B-07AD-F8DC-B216983AAA09}"/>
          </ac:graphicFrameMkLst>
        </pc:graphicFrameChg>
      </pc:sldChg>
      <pc:sldChg chg="modSp mod modClrScheme chgLayout">
        <pc:chgData name="Sanders, Simone R (EED)" userId="S::simone.sanders@alaska.gov::c4fad225-a1d0-4c41-a7f0-4d5aa1d09dc7" providerId="AD" clId="Web-{C2EFB004-A96B-9404-102A-5084C4190778}" dt="2025-06-27T17:30:40.283" v="284" actId="20577"/>
        <pc:sldMkLst>
          <pc:docMk/>
          <pc:sldMk cId="527652577" sldId="2449"/>
        </pc:sldMkLst>
      </pc:sldChg>
      <pc:sldChg chg="modSp mod modClrScheme chgLayout">
        <pc:chgData name="Sanders, Simone R (EED)" userId="S::simone.sanders@alaska.gov::c4fad225-a1d0-4c41-a7f0-4d5aa1d09dc7" providerId="AD" clId="Web-{C2EFB004-A96B-9404-102A-5084C4190778}" dt="2025-06-27T17:56:22.805" v="599" actId="20577"/>
        <pc:sldMkLst>
          <pc:docMk/>
          <pc:sldMk cId="3038284417" sldId="2451"/>
        </pc:sldMkLst>
      </pc:sldChg>
      <pc:sldChg chg="modSp mod modClrScheme chgLayout">
        <pc:chgData name="Sanders, Simone R (EED)" userId="S::simone.sanders@alaska.gov::c4fad225-a1d0-4c41-a7f0-4d5aa1d09dc7" providerId="AD" clId="Web-{C2EFB004-A96B-9404-102A-5084C4190778}" dt="2025-06-27T17:11:44.345" v="28" actId="20577"/>
        <pc:sldMkLst>
          <pc:docMk/>
          <pc:sldMk cId="938086054" sldId="2452"/>
        </pc:sldMkLst>
      </pc:sldChg>
      <pc:sldChg chg="modSp mod modClrScheme chgLayout">
        <pc:chgData name="Sanders, Simone R (EED)" userId="S::simone.sanders@alaska.gov::c4fad225-a1d0-4c41-a7f0-4d5aa1d09dc7" providerId="AD" clId="Web-{C2EFB004-A96B-9404-102A-5084C4190778}" dt="2025-06-27T17:09:33.203" v="10"/>
        <pc:sldMkLst>
          <pc:docMk/>
          <pc:sldMk cId="3542282811" sldId="2453"/>
        </pc:sldMkLst>
        <pc:spChg chg="mod ord">
          <ac:chgData name="Sanders, Simone R (EED)" userId="S::simone.sanders@alaska.gov::c4fad225-a1d0-4c41-a7f0-4d5aa1d09dc7" providerId="AD" clId="Web-{C2EFB004-A96B-9404-102A-5084C4190778}" dt="2025-06-27T17:09:33.203" v="10"/>
          <ac:spMkLst>
            <pc:docMk/>
            <pc:sldMk cId="3542282811" sldId="2453"/>
            <ac:spMk id="2" creationId="{36D0AC2A-F2BE-B096-FF64-6B0AD3B1A9D6}"/>
          </ac:spMkLst>
        </pc:spChg>
        <pc:graphicFrameChg chg="mod ord">
          <ac:chgData name="Sanders, Simone R (EED)" userId="S::simone.sanders@alaska.gov::c4fad225-a1d0-4c41-a7f0-4d5aa1d09dc7" providerId="AD" clId="Web-{C2EFB004-A96B-9404-102A-5084C4190778}" dt="2025-06-27T17:09:33.203" v="10"/>
          <ac:graphicFrameMkLst>
            <pc:docMk/>
            <pc:sldMk cId="3542282811" sldId="2453"/>
            <ac:graphicFrameMk id="7" creationId="{DE690B0A-E142-2644-8FF3-4F773723999E}"/>
          </ac:graphicFrameMkLst>
        </pc:graphicFrameChg>
      </pc:sldChg>
      <pc:sldChg chg="modSp mod modClrScheme chgLayout">
        <pc:chgData name="Sanders, Simone R (EED)" userId="S::simone.sanders@alaska.gov::c4fad225-a1d0-4c41-a7f0-4d5aa1d09dc7" providerId="AD" clId="Web-{C2EFB004-A96B-9404-102A-5084C4190778}" dt="2025-06-27T17:51:27.379" v="522"/>
        <pc:sldMkLst>
          <pc:docMk/>
          <pc:sldMk cId="1783798546" sldId="2454"/>
        </pc:sldMkLst>
      </pc:sldChg>
      <pc:sldChg chg="modSp mod modClrScheme chgLayout">
        <pc:chgData name="Sanders, Simone R (EED)" userId="S::simone.sanders@alaska.gov::c4fad225-a1d0-4c41-a7f0-4d5aa1d09dc7" providerId="AD" clId="Web-{C2EFB004-A96B-9404-102A-5084C4190778}" dt="2025-06-27T17:14:56.567" v="97" actId="20577"/>
        <pc:sldMkLst>
          <pc:docMk/>
          <pc:sldMk cId="4108685719" sldId="2457"/>
        </pc:sldMkLst>
        <pc:spChg chg="mod ord">
          <ac:chgData name="Sanders, Simone R (EED)" userId="S::simone.sanders@alaska.gov::c4fad225-a1d0-4c41-a7f0-4d5aa1d09dc7" providerId="AD" clId="Web-{C2EFB004-A96B-9404-102A-5084C4190778}" dt="2025-06-27T17:10:42.500" v="14" actId="1076"/>
          <ac:spMkLst>
            <pc:docMk/>
            <pc:sldMk cId="4108685719" sldId="2457"/>
            <ac:spMk id="2" creationId="{941D5345-52FF-4743-BB9C-93DDB6A379F4}"/>
          </ac:spMkLst>
        </pc:spChg>
        <pc:spChg chg="mod ord">
          <ac:chgData name="Sanders, Simone R (EED)" userId="S::simone.sanders@alaska.gov::c4fad225-a1d0-4c41-a7f0-4d5aa1d09dc7" providerId="AD" clId="Web-{C2EFB004-A96B-9404-102A-5084C4190778}" dt="2025-06-27T17:14:56.567" v="97" actId="20577"/>
          <ac:spMkLst>
            <pc:docMk/>
            <pc:sldMk cId="4108685719" sldId="2457"/>
            <ac:spMk id="3" creationId="{20F24C7B-C2A6-09BC-BAF9-0D9A84A20A16}"/>
          </ac:spMkLst>
        </pc:spChg>
        <pc:spChg chg="mod ord">
          <ac:chgData name="Sanders, Simone R (EED)" userId="S::simone.sanders@alaska.gov::c4fad225-a1d0-4c41-a7f0-4d5aa1d09dc7" providerId="AD" clId="Web-{C2EFB004-A96B-9404-102A-5084C4190778}" dt="2025-06-27T17:14:38.894" v="89" actId="1076"/>
          <ac:spMkLst>
            <pc:docMk/>
            <pc:sldMk cId="4108685719" sldId="2457"/>
            <ac:spMk id="4" creationId="{4EC53496-7821-F5DA-A5CD-3472A6DA5F72}"/>
          </ac:spMkLst>
        </pc:spChg>
      </pc:sldChg>
      <pc:sldChg chg="modSp mod modClrScheme chgLayout">
        <pc:chgData name="Sanders, Simone R (EED)" userId="S::simone.sanders@alaska.gov::c4fad225-a1d0-4c41-a7f0-4d5aa1d09dc7" providerId="AD" clId="Web-{C2EFB004-A96B-9404-102A-5084C4190778}" dt="2025-06-27T17:59:34.979" v="623" actId="1076"/>
        <pc:sldMkLst>
          <pc:docMk/>
          <pc:sldMk cId="684417378" sldId="2459"/>
        </pc:sldMkLst>
      </pc:sldChg>
      <pc:sldChg chg="modSp mod modClrScheme chgLayout">
        <pc:chgData name="Sanders, Simone R (EED)" userId="S::simone.sanders@alaska.gov::c4fad225-a1d0-4c41-a7f0-4d5aa1d09dc7" providerId="AD" clId="Web-{C2EFB004-A96B-9404-102A-5084C4190778}" dt="2025-06-27T17:17:28.412" v="116" actId="14100"/>
        <pc:sldMkLst>
          <pc:docMk/>
          <pc:sldMk cId="868939331" sldId="2460"/>
        </pc:sldMkLst>
        <pc:spChg chg="mod ord">
          <ac:chgData name="Sanders, Simone R (EED)" userId="S::simone.sanders@alaska.gov::c4fad225-a1d0-4c41-a7f0-4d5aa1d09dc7" providerId="AD" clId="Web-{C2EFB004-A96B-9404-102A-5084C4190778}" dt="2025-06-27T17:17:20.600" v="115" actId="1076"/>
          <ac:spMkLst>
            <pc:docMk/>
            <pc:sldMk cId="868939331" sldId="2460"/>
            <ac:spMk id="2" creationId="{D5A131C0-BA3E-192F-4EB2-D42ACC1CA1EC}"/>
          </ac:spMkLst>
        </pc:spChg>
        <pc:graphicFrameChg chg="mod ord modGraphic">
          <ac:chgData name="Sanders, Simone R (EED)" userId="S::simone.sanders@alaska.gov::c4fad225-a1d0-4c41-a7f0-4d5aa1d09dc7" providerId="AD" clId="Web-{C2EFB004-A96B-9404-102A-5084C4190778}" dt="2025-06-27T17:17:28.412" v="116" actId="14100"/>
          <ac:graphicFrameMkLst>
            <pc:docMk/>
            <pc:sldMk cId="868939331" sldId="2460"/>
            <ac:graphicFrameMk id="4" creationId="{37C61EC0-0136-ADA1-DBD4-F73E72ED53D8}"/>
          </ac:graphicFrameMkLst>
        </pc:graphicFrameChg>
      </pc:sldChg>
      <pc:sldChg chg="modSp mod modClrScheme chgLayout">
        <pc:chgData name="Sanders, Simone R (EED)" userId="S::simone.sanders@alaska.gov::c4fad225-a1d0-4c41-a7f0-4d5aa1d09dc7" providerId="AD" clId="Web-{C2EFB004-A96B-9404-102A-5084C4190778}" dt="2025-06-27T17:10:26.485" v="13" actId="1076"/>
        <pc:sldMkLst>
          <pc:docMk/>
          <pc:sldMk cId="3888866719" sldId="2461"/>
        </pc:sldMkLst>
      </pc:sldChg>
      <pc:sldChg chg="modSp mod modClrScheme chgLayout">
        <pc:chgData name="Sanders, Simone R (EED)" userId="S::simone.sanders@alaska.gov::c4fad225-a1d0-4c41-a7f0-4d5aa1d09dc7" providerId="AD" clId="Web-{C2EFB004-A96B-9404-102A-5084C4190778}" dt="2025-06-27T17:52:20.520" v="542" actId="1076"/>
        <pc:sldMkLst>
          <pc:docMk/>
          <pc:sldMk cId="3747067485" sldId="2462"/>
        </pc:sldMkLst>
        <pc:spChg chg="mod ord">
          <ac:chgData name="Sanders, Simone R (EED)" userId="S::simone.sanders@alaska.gov::c4fad225-a1d0-4c41-a7f0-4d5aa1d09dc7" providerId="AD" clId="Web-{C2EFB004-A96B-9404-102A-5084C4190778}" dt="2025-06-27T17:52:20.520" v="542" actId="1076"/>
          <ac:spMkLst>
            <pc:docMk/>
            <pc:sldMk cId="3747067485" sldId="2462"/>
            <ac:spMk id="5" creationId="{9D1A0169-1710-7927-7004-92D8234B9BB2}"/>
          </ac:spMkLst>
        </pc:spChg>
        <pc:picChg chg="mod">
          <ac:chgData name="Sanders, Simone R (EED)" userId="S::simone.sanders@alaska.gov::c4fad225-a1d0-4c41-a7f0-4d5aa1d09dc7" providerId="AD" clId="Web-{C2EFB004-A96B-9404-102A-5084C4190778}" dt="2025-06-27T17:52:01.707" v="528" actId="1076"/>
          <ac:picMkLst>
            <pc:docMk/>
            <pc:sldMk cId="3747067485" sldId="2462"/>
            <ac:picMk id="1027" creationId="{D5185085-D389-642F-BDB8-12FBA86BD713}"/>
          </ac:picMkLst>
        </pc:picChg>
      </pc:sldChg>
      <pc:sldChg chg="modSp mod modClrScheme chgLayout">
        <pc:chgData name="Sanders, Simone R (EED)" userId="S::simone.sanders@alaska.gov::c4fad225-a1d0-4c41-a7f0-4d5aa1d09dc7" providerId="AD" clId="Web-{C2EFB004-A96B-9404-102A-5084C4190778}" dt="2025-06-27T17:09:33.203" v="10"/>
        <pc:sldMkLst>
          <pc:docMk/>
          <pc:sldMk cId="2676341424" sldId="2463"/>
        </pc:sldMkLst>
        <pc:spChg chg="mod ord">
          <ac:chgData name="Sanders, Simone R (EED)" userId="S::simone.sanders@alaska.gov::c4fad225-a1d0-4c41-a7f0-4d5aa1d09dc7" providerId="AD" clId="Web-{C2EFB004-A96B-9404-102A-5084C4190778}" dt="2025-06-27T17:09:33.203" v="10"/>
          <ac:spMkLst>
            <pc:docMk/>
            <pc:sldMk cId="2676341424" sldId="2463"/>
            <ac:spMk id="2" creationId="{D98FAAE6-9A63-22B8-4041-5233EA4B9AAF}"/>
          </ac:spMkLst>
        </pc:spChg>
        <pc:spChg chg="mod ord">
          <ac:chgData name="Sanders, Simone R (EED)" userId="S::simone.sanders@alaska.gov::c4fad225-a1d0-4c41-a7f0-4d5aa1d09dc7" providerId="AD" clId="Web-{C2EFB004-A96B-9404-102A-5084C4190778}" dt="2025-06-27T17:09:33.203" v="10"/>
          <ac:spMkLst>
            <pc:docMk/>
            <pc:sldMk cId="2676341424" sldId="2463"/>
            <ac:spMk id="3" creationId="{F595DCA0-B72D-8F1C-CAD5-5434889E461E}"/>
          </ac:spMkLst>
        </pc:spChg>
      </pc:sldChg>
      <pc:sldChg chg="modSp mod modClrScheme chgLayout">
        <pc:chgData name="Sanders, Simone R (EED)" userId="S::simone.sanders@alaska.gov::c4fad225-a1d0-4c41-a7f0-4d5aa1d09dc7" providerId="AD" clId="Web-{C2EFB004-A96B-9404-102A-5084C4190778}" dt="2025-06-27T17:54:52.475" v="584" actId="1076"/>
        <pc:sldMkLst>
          <pc:docMk/>
          <pc:sldMk cId="2197254271" sldId="2465"/>
        </pc:sldMkLst>
      </pc:sldChg>
      <pc:sldChg chg="modSp mod modClrScheme chgLayout">
        <pc:chgData name="Sanders, Simone R (EED)" userId="S::simone.sanders@alaska.gov::c4fad225-a1d0-4c41-a7f0-4d5aa1d09dc7" providerId="AD" clId="Web-{C2EFB004-A96B-9404-102A-5084C4190778}" dt="2025-06-27T17:09:33.203" v="10"/>
        <pc:sldMkLst>
          <pc:docMk/>
          <pc:sldMk cId="766250196" sldId="2469"/>
        </pc:sldMkLst>
        <pc:spChg chg="mod ord">
          <ac:chgData name="Sanders, Simone R (EED)" userId="S::simone.sanders@alaska.gov::c4fad225-a1d0-4c41-a7f0-4d5aa1d09dc7" providerId="AD" clId="Web-{C2EFB004-A96B-9404-102A-5084C4190778}" dt="2025-06-27T17:09:33.203" v="10"/>
          <ac:spMkLst>
            <pc:docMk/>
            <pc:sldMk cId="766250196" sldId="2469"/>
            <ac:spMk id="2" creationId="{743BD70D-0DEC-A850-1D77-F7212D82914C}"/>
          </ac:spMkLst>
        </pc:spChg>
        <pc:spChg chg="mod ord">
          <ac:chgData name="Sanders, Simone R (EED)" userId="S::simone.sanders@alaska.gov::c4fad225-a1d0-4c41-a7f0-4d5aa1d09dc7" providerId="AD" clId="Web-{C2EFB004-A96B-9404-102A-5084C4190778}" dt="2025-06-27T17:09:33.203" v="10"/>
          <ac:spMkLst>
            <pc:docMk/>
            <pc:sldMk cId="766250196" sldId="2469"/>
            <ac:spMk id="3" creationId="{A3B48B9A-C3D9-6096-8129-7DAF99CF94AF}"/>
          </ac:spMkLst>
        </pc:spChg>
      </pc:sldChg>
      <pc:sldChg chg="modSp mod modClrScheme chgLayout">
        <pc:chgData name="Sanders, Simone R (EED)" userId="S::simone.sanders@alaska.gov::c4fad225-a1d0-4c41-a7f0-4d5aa1d09dc7" providerId="AD" clId="Web-{C2EFB004-A96B-9404-102A-5084C4190778}" dt="2025-06-27T17:09:33.203" v="10"/>
        <pc:sldMkLst>
          <pc:docMk/>
          <pc:sldMk cId="3481044112" sldId="2471"/>
        </pc:sldMkLst>
      </pc:sldChg>
      <pc:sldChg chg="delSp modSp mod modClrScheme chgLayout">
        <pc:chgData name="Sanders, Simone R (EED)" userId="S::simone.sanders@alaska.gov::c4fad225-a1d0-4c41-a7f0-4d5aa1d09dc7" providerId="AD" clId="Web-{C2EFB004-A96B-9404-102A-5084C4190778}" dt="2025-06-27T17:57:42.587" v="608" actId="20577"/>
        <pc:sldMkLst>
          <pc:docMk/>
          <pc:sldMk cId="682413315" sldId="2472"/>
        </pc:sldMkLst>
      </pc:sldChg>
      <pc:sldChg chg="modSp add replId">
        <pc:chgData name="Sanders, Simone R (EED)" userId="S::simone.sanders@alaska.gov::c4fad225-a1d0-4c41-a7f0-4d5aa1d09dc7" providerId="AD" clId="Web-{C2EFB004-A96B-9404-102A-5084C4190778}" dt="2025-06-27T17:43:43.372" v="446" actId="20577"/>
        <pc:sldMkLst>
          <pc:docMk/>
          <pc:sldMk cId="1290769852" sldId="2473"/>
        </pc:sldMkLst>
        <pc:spChg chg="mod">
          <ac:chgData name="Sanders, Simone R (EED)" userId="S::simone.sanders@alaska.gov::c4fad225-a1d0-4c41-a7f0-4d5aa1d09dc7" providerId="AD" clId="Web-{C2EFB004-A96B-9404-102A-5084C4190778}" dt="2025-06-27T17:41:11.370" v="413" actId="20577"/>
          <ac:spMkLst>
            <pc:docMk/>
            <pc:sldMk cId="1290769852" sldId="2473"/>
            <ac:spMk id="2" creationId="{BB670D12-C103-6E19-D76D-C45E37B11730}"/>
          </ac:spMkLst>
        </pc:spChg>
        <pc:graphicFrameChg chg="mod modGraphic">
          <ac:chgData name="Sanders, Simone R (EED)" userId="S::simone.sanders@alaska.gov::c4fad225-a1d0-4c41-a7f0-4d5aa1d09dc7" providerId="AD" clId="Web-{C2EFB004-A96B-9404-102A-5084C4190778}" dt="2025-06-27T17:43:43.372" v="446" actId="20577"/>
          <ac:graphicFrameMkLst>
            <pc:docMk/>
            <pc:sldMk cId="1290769852" sldId="2473"/>
            <ac:graphicFrameMk id="7" creationId="{14765CF7-6A26-C1DF-64D3-FC025509F593}"/>
          </ac:graphicFrameMkLst>
        </pc:graphicFrameChg>
      </pc:sldChg>
      <pc:sldChg chg="modSp add replId">
        <pc:chgData name="Sanders, Simone R (EED)" userId="S::simone.sanders@alaska.gov::c4fad225-a1d0-4c41-a7f0-4d5aa1d09dc7" providerId="AD" clId="Web-{C2EFB004-A96B-9404-102A-5084C4190778}" dt="2025-06-27T17:42:55.293" v="441" actId="1076"/>
        <pc:sldMkLst>
          <pc:docMk/>
          <pc:sldMk cId="1667514083" sldId="2474"/>
        </pc:sldMkLst>
        <pc:spChg chg="mod">
          <ac:chgData name="Sanders, Simone R (EED)" userId="S::simone.sanders@alaska.gov::c4fad225-a1d0-4c41-a7f0-4d5aa1d09dc7" providerId="AD" clId="Web-{C2EFB004-A96B-9404-102A-5084C4190778}" dt="2025-06-27T17:42:49.434" v="440" actId="20577"/>
          <ac:spMkLst>
            <pc:docMk/>
            <pc:sldMk cId="1667514083" sldId="2474"/>
            <ac:spMk id="2" creationId="{8F19D39A-3DF4-BB77-786B-6D7E5B27C1D1}"/>
          </ac:spMkLst>
        </pc:spChg>
        <pc:graphicFrameChg chg="mod modGraphic">
          <ac:chgData name="Sanders, Simone R (EED)" userId="S::simone.sanders@alaska.gov::c4fad225-a1d0-4c41-a7f0-4d5aa1d09dc7" providerId="AD" clId="Web-{C2EFB004-A96B-9404-102A-5084C4190778}" dt="2025-06-27T17:42:55.293" v="441" actId="1076"/>
          <ac:graphicFrameMkLst>
            <pc:docMk/>
            <pc:sldMk cId="1667514083" sldId="2474"/>
            <ac:graphicFrameMk id="7" creationId="{8D2930D4-8498-FBFD-C6A5-CDB97581471C}"/>
          </ac:graphicFrameMkLst>
        </pc:graphicFrameChg>
      </pc:sldChg>
      <pc:sldChg chg="modSp add ord replId">
        <pc:chgData name="Sanders, Simone R (EED)" userId="S::simone.sanders@alaska.gov::c4fad225-a1d0-4c41-a7f0-4d5aa1d09dc7" providerId="AD" clId="Web-{C2EFB004-A96B-9404-102A-5084C4190778}" dt="2025-06-27T17:45:03.592" v="463" actId="1076"/>
        <pc:sldMkLst>
          <pc:docMk/>
          <pc:sldMk cId="3578918370" sldId="2475"/>
        </pc:sldMkLst>
        <pc:spChg chg="mod">
          <ac:chgData name="Sanders, Simone R (EED)" userId="S::simone.sanders@alaska.gov::c4fad225-a1d0-4c41-a7f0-4d5aa1d09dc7" providerId="AD" clId="Web-{C2EFB004-A96B-9404-102A-5084C4190778}" dt="2025-06-27T17:42:05.574" v="435" actId="20577"/>
          <ac:spMkLst>
            <pc:docMk/>
            <pc:sldMk cId="3578918370" sldId="2475"/>
            <ac:spMk id="2" creationId="{A5D631D5-E967-F003-7421-A54940CB6DDC}"/>
          </ac:spMkLst>
        </pc:spChg>
        <pc:graphicFrameChg chg="mod modGraphic">
          <ac:chgData name="Sanders, Simone R (EED)" userId="S::simone.sanders@alaska.gov::c4fad225-a1d0-4c41-a7f0-4d5aa1d09dc7" providerId="AD" clId="Web-{C2EFB004-A96B-9404-102A-5084C4190778}" dt="2025-06-27T17:45:03.592" v="463" actId="1076"/>
          <ac:graphicFrameMkLst>
            <pc:docMk/>
            <pc:sldMk cId="3578918370" sldId="2475"/>
            <ac:graphicFrameMk id="7" creationId="{D467CBF1-7814-FDDB-9A3B-A873462130C2}"/>
          </ac:graphicFrameMkLst>
        </pc:graphicFrameChg>
      </pc:sldChg>
      <pc:sldChg chg="modSp add replId">
        <pc:chgData name="Sanders, Simone R (EED)" userId="S::simone.sanders@alaska.gov::c4fad225-a1d0-4c41-a7f0-4d5aa1d09dc7" providerId="AD" clId="Web-{C2EFB004-A96B-9404-102A-5084C4190778}" dt="2025-06-27T17:47:39.329" v="488" actId="20577"/>
        <pc:sldMkLst>
          <pc:docMk/>
          <pc:sldMk cId="463723832" sldId="2476"/>
        </pc:sldMkLst>
        <pc:graphicFrameChg chg="mod modGraphic">
          <ac:chgData name="Sanders, Simone R (EED)" userId="S::simone.sanders@alaska.gov::c4fad225-a1d0-4c41-a7f0-4d5aa1d09dc7" providerId="AD" clId="Web-{C2EFB004-A96B-9404-102A-5084C4190778}" dt="2025-06-27T17:47:39.329" v="488" actId="20577"/>
          <ac:graphicFrameMkLst>
            <pc:docMk/>
            <pc:sldMk cId="463723832" sldId="2476"/>
            <ac:graphicFrameMk id="7" creationId="{5EC58686-51C5-44EC-1CE3-D7AD2F0544DD}"/>
          </ac:graphicFrameMkLst>
        </pc:graphicFrameChg>
      </pc:sldChg>
      <pc:sldChg chg="modSp add replId">
        <pc:chgData name="Sanders, Simone R (EED)" userId="S::simone.sanders@alaska.gov::c4fad225-a1d0-4c41-a7f0-4d5aa1d09dc7" providerId="AD" clId="Web-{C2EFB004-A96B-9404-102A-5084C4190778}" dt="2025-06-27T17:48:07.313" v="494" actId="20577"/>
        <pc:sldMkLst>
          <pc:docMk/>
          <pc:sldMk cId="1629357097" sldId="2477"/>
        </pc:sldMkLst>
        <pc:graphicFrameChg chg="mod modGraphic">
          <ac:chgData name="Sanders, Simone R (EED)" userId="S::simone.sanders@alaska.gov::c4fad225-a1d0-4c41-a7f0-4d5aa1d09dc7" providerId="AD" clId="Web-{C2EFB004-A96B-9404-102A-5084C4190778}" dt="2025-06-27T17:48:07.313" v="494" actId="20577"/>
          <ac:graphicFrameMkLst>
            <pc:docMk/>
            <pc:sldMk cId="1629357097" sldId="2477"/>
            <ac:graphicFrameMk id="7" creationId="{AC498A7F-7888-10B9-B79A-2C045EFB4915}"/>
          </ac:graphicFrameMkLst>
        </pc:graphicFrameChg>
      </pc:sldChg>
      <pc:sldMasterChg chg="add del addSldLayout delSldLayout">
        <pc:chgData name="Sanders, Simone R (EED)" userId="S::simone.sanders@alaska.gov::c4fad225-a1d0-4c41-a7f0-4d5aa1d09dc7" providerId="AD" clId="Web-{C2EFB004-A96B-9404-102A-5084C4190778}" dt="2025-06-27T17:09:33.203" v="10"/>
        <pc:sldMasterMkLst>
          <pc:docMk/>
          <pc:sldMasterMk cId="1455577117" sldId="2147483938"/>
        </pc:sldMasterMkLst>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3419662979" sldId="2147483939"/>
          </pc:sldLayoutMkLst>
        </pc:sldLayoutChg>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1878534426" sldId="2147483940"/>
          </pc:sldLayoutMkLst>
        </pc:sldLayoutChg>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1855895535" sldId="2147483941"/>
          </pc:sldLayoutMkLst>
        </pc:sldLayoutChg>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885299009" sldId="2147483942"/>
          </pc:sldLayoutMkLst>
        </pc:sldLayoutChg>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1426959341" sldId="2147483943"/>
          </pc:sldLayoutMkLst>
        </pc:sldLayoutChg>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2121507935" sldId="2147483944"/>
          </pc:sldLayoutMkLst>
        </pc:sldLayoutChg>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52937945" sldId="2147483945"/>
          </pc:sldLayoutMkLst>
        </pc:sldLayoutChg>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783682528" sldId="2147483946"/>
          </pc:sldLayoutMkLst>
        </pc:sldLayoutChg>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3229533255" sldId="2147483947"/>
          </pc:sldLayoutMkLst>
        </pc:sldLayoutChg>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2694271188" sldId="2147483948"/>
          </pc:sldLayoutMkLst>
        </pc:sldLayoutChg>
        <pc:sldLayoutChg chg="add del">
          <pc:chgData name="Sanders, Simone R (EED)" userId="S::simone.sanders@alaska.gov::c4fad225-a1d0-4c41-a7f0-4d5aa1d09dc7" providerId="AD" clId="Web-{C2EFB004-A96B-9404-102A-5084C4190778}" dt="2025-06-27T17:09:33.203" v="10"/>
          <pc:sldLayoutMkLst>
            <pc:docMk/>
            <pc:sldMasterMk cId="1455577117" sldId="2147483938"/>
            <pc:sldLayoutMk cId="67220989" sldId="2147483949"/>
          </pc:sldLayoutMkLst>
        </pc:sldLayoutChg>
      </pc:sldMasterChg>
      <pc:sldMasterChg chg="add del addSldLayout delSldLayout modSldLayout">
        <pc:chgData name="Sanders, Simone R (EED)" userId="S::simone.sanders@alaska.gov::c4fad225-a1d0-4c41-a7f0-4d5aa1d09dc7" providerId="AD" clId="Web-{C2EFB004-A96B-9404-102A-5084C4190778}" dt="2025-06-27T17:09:33.203" v="10"/>
        <pc:sldMasterMkLst>
          <pc:docMk/>
          <pc:sldMasterMk cId="2964252634" sldId="2147483950"/>
        </pc:sldMasterMkLst>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954688728" sldId="2147483951"/>
          </pc:sldLayoutMkLst>
        </pc:sldLayoutChg>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3599231233" sldId="2147483952"/>
          </pc:sldLayoutMkLst>
        </pc:sldLayoutChg>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2843448881" sldId="2147483953"/>
          </pc:sldLayoutMkLst>
        </pc:sldLayoutChg>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1333914185" sldId="2147483954"/>
          </pc:sldLayoutMkLst>
        </pc:sldLayoutChg>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457620168" sldId="2147483955"/>
          </pc:sldLayoutMkLst>
        </pc:sldLayoutChg>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946491134" sldId="2147483956"/>
          </pc:sldLayoutMkLst>
        </pc:sldLayoutChg>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1842667161" sldId="2147483957"/>
          </pc:sldLayoutMkLst>
        </pc:sldLayoutChg>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4094228089" sldId="2147483958"/>
          </pc:sldLayoutMkLst>
        </pc:sldLayoutChg>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271404542" sldId="2147483959"/>
          </pc:sldLayoutMkLst>
        </pc:sldLayoutChg>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1433799453" sldId="2147483960"/>
          </pc:sldLayoutMkLst>
        </pc:sldLayoutChg>
        <pc:sldLayoutChg chg="add del mod replId">
          <pc:chgData name="Sanders, Simone R (EED)" userId="S::simone.sanders@alaska.gov::c4fad225-a1d0-4c41-a7f0-4d5aa1d09dc7" providerId="AD" clId="Web-{C2EFB004-A96B-9404-102A-5084C4190778}" dt="2025-06-27T17:09:33.203" v="10"/>
          <pc:sldLayoutMkLst>
            <pc:docMk/>
            <pc:sldMasterMk cId="2964252634" sldId="2147483950"/>
            <pc:sldLayoutMk cId="209347616" sldId="2147483961"/>
          </pc:sldLayoutMkLst>
        </pc:sldLayoutChg>
      </pc:sldMasterChg>
    </pc:docChg>
  </pc:docChgLst>
  <pc:docChgLst>
    <pc:chgData name="Bailey, Brittnay D (EED)" userId="21c444e3-823c-44a2-b05f-7ec6fa55f835" providerId="ADAL" clId="{6091A370-64C1-4804-801F-8D00C8069584}"/>
    <pc:docChg chg="undo custSel modSld">
      <pc:chgData name="Bailey, Brittnay D (EED)" userId="21c444e3-823c-44a2-b05f-7ec6fa55f835" providerId="ADAL" clId="{6091A370-64C1-4804-801F-8D00C8069584}" dt="2025-06-25T20:52:34.909" v="313"/>
      <pc:docMkLst>
        <pc:docMk/>
      </pc:docMkLst>
      <pc:sldChg chg="setBg">
        <pc:chgData name="Bailey, Brittnay D (EED)" userId="21c444e3-823c-44a2-b05f-7ec6fa55f835" providerId="ADAL" clId="{6091A370-64C1-4804-801F-8D00C8069584}" dt="2025-06-25T20:42:07.044" v="98"/>
        <pc:sldMkLst>
          <pc:docMk/>
          <pc:sldMk cId="1412047682" sldId="264"/>
        </pc:sldMkLst>
      </pc:sldChg>
      <pc:sldChg chg="modSp mod">
        <pc:chgData name="Bailey, Brittnay D (EED)" userId="21c444e3-823c-44a2-b05f-7ec6fa55f835" providerId="ADAL" clId="{6091A370-64C1-4804-801F-8D00C8069584}" dt="2025-06-25T20:39:50.631" v="91" actId="255"/>
        <pc:sldMkLst>
          <pc:docMk/>
          <pc:sldMk cId="899404712" sldId="277"/>
        </pc:sldMkLst>
      </pc:sldChg>
      <pc:sldChg chg="modSp mod">
        <pc:chgData name="Bailey, Brittnay D (EED)" userId="21c444e3-823c-44a2-b05f-7ec6fa55f835" providerId="ADAL" clId="{6091A370-64C1-4804-801F-8D00C8069584}" dt="2025-06-25T20:39:59.006" v="92" actId="2711"/>
        <pc:sldMkLst>
          <pc:docMk/>
          <pc:sldMk cId="2667448388" sldId="278"/>
        </pc:sldMkLst>
      </pc:sldChg>
      <pc:sldChg chg="modSp mod">
        <pc:chgData name="Bailey, Brittnay D (EED)" userId="21c444e3-823c-44a2-b05f-7ec6fa55f835" providerId="ADAL" clId="{6091A370-64C1-4804-801F-8D00C8069584}" dt="2025-06-25T20:40:07.970" v="93" actId="2711"/>
        <pc:sldMkLst>
          <pc:docMk/>
          <pc:sldMk cId="2392322011" sldId="279"/>
        </pc:sldMkLst>
      </pc:sldChg>
      <pc:sldChg chg="modSp mod">
        <pc:chgData name="Bailey, Brittnay D (EED)" userId="21c444e3-823c-44a2-b05f-7ec6fa55f835" providerId="ADAL" clId="{6091A370-64C1-4804-801F-8D00C8069584}" dt="2025-06-25T20:40:14.259" v="94" actId="2711"/>
        <pc:sldMkLst>
          <pc:docMk/>
          <pc:sldMk cId="1671360474" sldId="280"/>
        </pc:sldMkLst>
      </pc:sldChg>
      <pc:sldChg chg="modSp mod">
        <pc:chgData name="Bailey, Brittnay D (EED)" userId="21c444e3-823c-44a2-b05f-7ec6fa55f835" providerId="ADAL" clId="{6091A370-64C1-4804-801F-8D00C8069584}" dt="2025-06-25T20:39:07.445" v="85" actId="255"/>
        <pc:sldMkLst>
          <pc:docMk/>
          <pc:sldMk cId="855527298" sldId="281"/>
        </pc:sldMkLst>
        <pc:spChg chg="mod">
          <ac:chgData name="Bailey, Brittnay D (EED)" userId="21c444e3-823c-44a2-b05f-7ec6fa55f835" providerId="ADAL" clId="{6091A370-64C1-4804-801F-8D00C8069584}" dt="2025-06-25T20:39:07.445" v="85" actId="255"/>
          <ac:spMkLst>
            <pc:docMk/>
            <pc:sldMk cId="855527298" sldId="281"/>
            <ac:spMk id="2" creationId="{DDAF3EDA-7634-BDFF-1BC2-886C38A960D0}"/>
          </ac:spMkLst>
        </pc:spChg>
      </pc:sldChg>
      <pc:sldChg chg="modSp mod">
        <pc:chgData name="Bailey, Brittnay D (EED)" userId="21c444e3-823c-44a2-b05f-7ec6fa55f835" providerId="ADAL" clId="{6091A370-64C1-4804-801F-8D00C8069584}" dt="2025-06-25T20:38:15.300" v="82" actId="2711"/>
        <pc:sldMkLst>
          <pc:docMk/>
          <pc:sldMk cId="3464044923" sldId="284"/>
        </pc:sldMkLst>
      </pc:sldChg>
      <pc:sldChg chg="modSp mod">
        <pc:chgData name="Bailey, Brittnay D (EED)" userId="21c444e3-823c-44a2-b05f-7ec6fa55f835" providerId="ADAL" clId="{6091A370-64C1-4804-801F-8D00C8069584}" dt="2025-06-25T20:37:12.540" v="74" actId="255"/>
        <pc:sldMkLst>
          <pc:docMk/>
          <pc:sldMk cId="443114877" sldId="285"/>
        </pc:sldMkLst>
      </pc:sldChg>
      <pc:sldChg chg="modSp mod">
        <pc:chgData name="Bailey, Brittnay D (EED)" userId="21c444e3-823c-44a2-b05f-7ec6fa55f835" providerId="ADAL" clId="{6091A370-64C1-4804-801F-8D00C8069584}" dt="2025-06-25T20:39:23.693" v="87" actId="2711"/>
        <pc:sldMkLst>
          <pc:docMk/>
          <pc:sldMk cId="1141118306" sldId="286"/>
        </pc:sldMkLst>
      </pc:sldChg>
      <pc:sldChg chg="modSp mod">
        <pc:chgData name="Bailey, Brittnay D (EED)" userId="21c444e3-823c-44a2-b05f-7ec6fa55f835" providerId="ADAL" clId="{6091A370-64C1-4804-801F-8D00C8069584}" dt="2025-06-25T20:38:46.604" v="83" actId="2711"/>
        <pc:sldMkLst>
          <pc:docMk/>
          <pc:sldMk cId="527652577" sldId="2449"/>
        </pc:sldMkLst>
      </pc:sldChg>
      <pc:sldChg chg="addSp delSp modSp mod">
        <pc:chgData name="Bailey, Brittnay D (EED)" userId="21c444e3-823c-44a2-b05f-7ec6fa55f835" providerId="ADAL" clId="{6091A370-64C1-4804-801F-8D00C8069584}" dt="2025-06-25T20:52:34.909" v="313"/>
        <pc:sldMkLst>
          <pc:docMk/>
          <pc:sldMk cId="1783798546" sldId="2454"/>
        </pc:sldMkLst>
      </pc:sldChg>
      <pc:sldChg chg="modSp mod">
        <pc:chgData name="Bailey, Brittnay D (EED)" userId="21c444e3-823c-44a2-b05f-7ec6fa55f835" providerId="ADAL" clId="{6091A370-64C1-4804-801F-8D00C8069584}" dt="2025-06-25T20:36:30.231" v="72" actId="14100"/>
        <pc:sldMkLst>
          <pc:docMk/>
          <pc:sldMk cId="682413315" sldId="2472"/>
        </pc:sldMkLst>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2200" b="1">
              <a:ln>
                <a:noFill/>
              </a:ln>
              <a:latin typeface="+mn-lt"/>
              <a:cs typeface="Rockwell"/>
            </a:rPr>
            <a:t>Myths</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Absences are only  a problem if they are unexcused</a:t>
          </a: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942E7B9F-0ED8-5E47-810B-1787EDA77051}">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Sporadic versus consecutive absences aren’t a problem  </a:t>
          </a:r>
        </a:p>
      </dgm:t>
    </dgm:pt>
    <dgm:pt modelId="{D17C09AE-3FE4-934B-AB2C-CADDCEB3AC53}" type="parTrans" cxnId="{6C5F4D83-E40C-3541-B235-6EA8982B6817}">
      <dgm:prSet/>
      <dgm:spPr/>
      <dgm:t>
        <a:bodyPr/>
        <a:lstStyle/>
        <a:p>
          <a:endParaRPr lang="en-US"/>
        </a:p>
      </dgm:t>
    </dgm:pt>
    <dgm:pt modelId="{C6E57CAA-35B9-4D45-B430-61B0CEFA6531}" type="sibTrans" cxnId="{6C5F4D83-E40C-3541-B235-6EA8982B6817}">
      <dgm:prSet/>
      <dgm:spPr/>
      <dgm:t>
        <a:bodyPr/>
        <a:lstStyle/>
        <a:p>
          <a:endParaRPr lang="en-US"/>
        </a:p>
      </dgm:t>
    </dgm:pt>
    <dgm:pt modelId="{87A49563-B4EF-2A4C-8A4B-706C3FD43D5D}">
      <dgm:prSet phldrT="[Text]"/>
      <dgm:spPr>
        <a:solidFill>
          <a:schemeClr val="accent5"/>
        </a:solidFill>
        <a:ln>
          <a:noFill/>
        </a:ln>
      </dgm:spPr>
      <dgm:t>
        <a:bodyPr/>
        <a:lstStyle/>
        <a:p>
          <a:r>
            <a:rPr lang="en-US" b="1">
              <a:ln>
                <a:noFill/>
              </a:ln>
              <a:latin typeface="Rockwell"/>
              <a:cs typeface="Rockwell"/>
            </a:rPr>
            <a:t>   </a:t>
          </a:r>
          <a:r>
            <a:rPr lang="en-US" b="1">
              <a:ln>
                <a:noFill/>
              </a:ln>
              <a:latin typeface="+mn-lt"/>
              <a:cs typeface="Rockwell"/>
            </a:rPr>
            <a:t>Barriers</a:t>
          </a:r>
          <a:r>
            <a:rPr lang="en-US">
              <a:ln>
                <a:noFill/>
              </a:ln>
              <a:latin typeface="+mn-lt"/>
            </a:rPr>
            <a:t>	</a:t>
          </a: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Lack of access to health or dental care</a:t>
          </a: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C1540DF7-28C3-B743-841E-A370C11F1043}">
      <dgm:prSet phldrT="[Text]"/>
      <dgm:spPr>
        <a:solidFill>
          <a:schemeClr val="accent6"/>
        </a:solidFill>
        <a:ln>
          <a:noFill/>
        </a:ln>
      </dgm:spPr>
      <dgm:t>
        <a:bodyPr/>
        <a:lstStyle/>
        <a:p>
          <a:r>
            <a:rPr lang="en-US" b="1">
              <a:ln>
                <a:noFill/>
              </a:ln>
              <a:latin typeface="+mn-lt"/>
              <a:cs typeface="Rockwell"/>
            </a:rPr>
            <a:t>Aversion</a:t>
          </a:r>
        </a:p>
      </dgm:t>
    </dgm:pt>
    <dgm:pt modelId="{0CD58810-B9CE-6A41-BFE4-EDD3EB38D7D5}" type="parTrans" cxnId="{7FB194DB-6A7D-0740-98C1-52BA95FD3323}">
      <dgm:prSet/>
      <dgm:spPr/>
      <dgm:t>
        <a:bodyPr/>
        <a:lstStyle/>
        <a:p>
          <a:endParaRPr lang="en-US"/>
        </a:p>
      </dgm:t>
    </dgm:pt>
    <dgm:pt modelId="{896CA18B-7B3F-B148-B38F-BF7AF09E9DFB}" type="sibTrans" cxnId="{7FB194DB-6A7D-0740-98C1-52BA95FD3323}">
      <dgm:prSet/>
      <dgm:spPr/>
      <dgm:t>
        <a:bodyPr/>
        <a:lstStyle/>
        <a:p>
          <a:endParaRPr lang="en-US"/>
        </a:p>
      </dgm:t>
    </dgm:pt>
    <dgm:pt modelId="{DBB6B8AA-5E05-444E-81D6-48831243E445}">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Child struggling academically or socially</a:t>
          </a:r>
        </a:p>
      </dgm:t>
    </dgm:pt>
    <dgm:pt modelId="{2E9BBA64-381E-994C-B8A3-1FA3BDA9BDAC}" type="parTrans" cxnId="{5EDF77EC-7544-5A41-A4D5-7157295F9E7D}">
      <dgm:prSet/>
      <dgm:spPr/>
      <dgm:t>
        <a:bodyPr/>
        <a:lstStyle/>
        <a:p>
          <a:endParaRPr lang="en-US"/>
        </a:p>
      </dgm:t>
    </dgm:pt>
    <dgm:pt modelId="{4C96AB39-CEEF-9B40-B872-D6102944472C}" type="sibTrans" cxnId="{5EDF77EC-7544-5A41-A4D5-7157295F9E7D}">
      <dgm:prSet/>
      <dgm:spPr/>
      <dgm:t>
        <a:bodyPr/>
        <a:lstStyle/>
        <a:p>
          <a:endParaRPr lang="en-US"/>
        </a:p>
      </dgm:t>
    </dgm:pt>
    <dgm:pt modelId="{E531AE67-F152-8C46-8243-DE1E6C0E9197}">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Bullying</a:t>
          </a:r>
        </a:p>
      </dgm:t>
    </dgm:pt>
    <dgm:pt modelId="{C39D8E14-54C2-AD4D-954A-520BAE6036DF}" type="parTrans" cxnId="{AE579E75-5E9E-934C-97A0-CFE536923BEC}">
      <dgm:prSet/>
      <dgm:spPr/>
      <dgm:t>
        <a:bodyPr/>
        <a:lstStyle/>
        <a:p>
          <a:endParaRPr lang="en-US"/>
        </a:p>
      </dgm:t>
    </dgm:pt>
    <dgm:pt modelId="{54CBDE95-2F42-1246-ADCA-5A2CB846B9AD}" type="sibTrans" cxnId="{AE579E75-5E9E-934C-97A0-CFE536923BEC}">
      <dgm:prSet/>
      <dgm:spPr/>
      <dgm:t>
        <a:bodyPr/>
        <a:lstStyle/>
        <a:p>
          <a:endParaRPr lang="en-US"/>
        </a:p>
      </dgm:t>
    </dgm:pt>
    <dgm:pt modelId="{FE2D73F3-5276-1649-9B13-39D9296350EB}">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Attendance only matters in the older grades </a:t>
          </a:r>
        </a:p>
      </dgm:t>
    </dgm:pt>
    <dgm:pt modelId="{21CA84A1-BC78-E24C-B355-FCDFDE326E3E}" type="parTrans" cxnId="{9A08B412-6742-6A4D-80B9-CC4A1AC4405F}">
      <dgm:prSet/>
      <dgm:spPr/>
      <dgm:t>
        <a:bodyPr/>
        <a:lstStyle/>
        <a:p>
          <a:endParaRPr lang="en-US"/>
        </a:p>
      </dgm:t>
    </dgm:pt>
    <dgm:pt modelId="{BE6F0457-86D2-7C47-B852-71927AA17D8D}" type="sibTrans" cxnId="{9A08B412-6742-6A4D-80B9-CC4A1AC4405F}">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256685AE-4209-0240-AA45-5A6314890AD2}">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Poor Transportation</a:t>
          </a:r>
        </a:p>
      </dgm:t>
    </dgm:pt>
    <dgm:pt modelId="{A7F73861-1FB5-6149-95BB-8CF1DC72205C}" type="parTrans" cxnId="{9F044206-D550-FB43-A2FD-E7ED8AECFDE5}">
      <dgm:prSet/>
      <dgm:spPr/>
      <dgm:t>
        <a:bodyPr/>
        <a:lstStyle/>
        <a:p>
          <a:endParaRPr lang="en-US"/>
        </a:p>
      </dgm:t>
    </dgm:pt>
    <dgm:pt modelId="{AFD4CA44-B725-5143-869A-009CD3E85E8C}" type="sibTrans" cxnId="{9F044206-D550-FB43-A2FD-E7ED8AECFDE5}">
      <dgm:prSet/>
      <dgm:spPr/>
      <dgm:t>
        <a:bodyPr/>
        <a:lstStyle/>
        <a:p>
          <a:endParaRPr lang="en-US"/>
        </a:p>
      </dgm:t>
    </dgm:pt>
    <dgm:pt modelId="{B8C74226-D16D-4E42-BAF3-78E9EE4848C8}">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Trauma</a:t>
          </a:r>
        </a:p>
      </dgm:t>
    </dgm:pt>
    <dgm:pt modelId="{FEF2A4DF-FDF3-D64C-8E01-68C93B46013F}" type="parTrans" cxnId="{6B999A92-81D1-9F48-AC1C-A94D7952E5DC}">
      <dgm:prSet/>
      <dgm:spPr/>
      <dgm:t>
        <a:bodyPr/>
        <a:lstStyle/>
        <a:p>
          <a:endParaRPr lang="en-US"/>
        </a:p>
      </dgm:t>
    </dgm:pt>
    <dgm:pt modelId="{ECE8D4CF-1246-CD4A-8B5C-C4C98E875118}" type="sibTrans" cxnId="{6B999A92-81D1-9F48-AC1C-A94D7952E5DC}">
      <dgm:prSet/>
      <dgm:spPr/>
      <dgm:t>
        <a:bodyPr/>
        <a:lstStyle/>
        <a:p>
          <a:endParaRPr lang="en-US"/>
        </a:p>
      </dgm:t>
    </dgm:pt>
    <dgm:pt modelId="{E0651A03-CAE3-C948-B388-8C61F9046C93}">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No safe path to school</a:t>
          </a:r>
        </a:p>
      </dgm:t>
    </dgm:pt>
    <dgm:pt modelId="{6D7B721B-FDF4-D840-AA53-44FAF20BFFCA}" type="parTrans" cxnId="{DA72B9A1-115C-5E46-BB38-AB9E9B9A5AE8}">
      <dgm:prSet/>
      <dgm:spPr/>
      <dgm:t>
        <a:bodyPr/>
        <a:lstStyle/>
        <a:p>
          <a:endParaRPr lang="en-US"/>
        </a:p>
      </dgm:t>
    </dgm:pt>
    <dgm:pt modelId="{39084D87-F5B1-C348-83D5-6CD62A06727C}" type="sibTrans" cxnId="{DA72B9A1-115C-5E46-BB38-AB9E9B9A5AE8}">
      <dgm:prSet/>
      <dgm:spPr/>
      <dgm:t>
        <a:bodyPr/>
        <a:lstStyle/>
        <a:p>
          <a:endParaRPr lang="en-US"/>
        </a:p>
      </dgm:t>
    </dgm:pt>
    <dgm:pt modelId="{15A9720E-3B6B-6748-843B-3DC4704B6F46}">
      <dgm:prSet phldrT="[Text]"/>
      <dgm:spPr>
        <a:solidFill>
          <a:schemeClr val="bg1">
            <a:lumMod val="85000"/>
            <a:alpha val="90000"/>
          </a:schemeClr>
        </a:solidFill>
        <a:ln>
          <a:noFill/>
        </a:ln>
      </dgm:spPr>
      <dgm:t>
        <a:bodyPr/>
        <a:lstStyle/>
        <a:p>
          <a:r>
            <a:rPr lang="en-US" b="0" baseline="0">
              <a:solidFill>
                <a:schemeClr val="accent1">
                  <a:lumMod val="50000"/>
                </a:schemeClr>
              </a:solidFill>
              <a:latin typeface="+mn-lt"/>
              <a:cs typeface="Gill Sans MT"/>
            </a:rPr>
            <a:t>Ineffective school discipline</a:t>
          </a:r>
          <a:endParaRPr lang="en-US" b="0">
            <a:solidFill>
              <a:schemeClr val="accent1">
                <a:lumMod val="50000"/>
              </a:schemeClr>
            </a:solidFill>
            <a:latin typeface="+mn-lt"/>
            <a:cs typeface="Gill Sans MT"/>
          </a:endParaRPr>
        </a:p>
      </dgm:t>
    </dgm:pt>
    <dgm:pt modelId="{A0F76BE4-AF1F-1249-AAA9-0CF6D9E97092}" type="parTrans" cxnId="{CF9B767D-23E7-3648-B0BD-5A5090C8A187}">
      <dgm:prSet/>
      <dgm:spPr/>
      <dgm:t>
        <a:bodyPr/>
        <a:lstStyle/>
        <a:p>
          <a:endParaRPr lang="en-US"/>
        </a:p>
      </dgm:t>
    </dgm:pt>
    <dgm:pt modelId="{E7D07D6A-0DB1-4541-A651-0E3525C976A5}" type="sibTrans" cxnId="{CF9B767D-23E7-3648-B0BD-5A5090C8A187}">
      <dgm:prSet/>
      <dgm:spPr/>
      <dgm:t>
        <a:bodyPr/>
        <a:lstStyle/>
        <a:p>
          <a:endParaRPr lang="en-US"/>
        </a:p>
      </dgm:t>
    </dgm:pt>
    <dgm:pt modelId="{887E597E-1BC9-8C42-A0CB-7888E7D449F8}">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Parents had negative school experience</a:t>
          </a:r>
          <a:r>
            <a:rPr lang="en-US" b="0" baseline="0">
              <a:solidFill>
                <a:schemeClr val="accent1">
                  <a:lumMod val="50000"/>
                </a:schemeClr>
              </a:solidFill>
              <a:latin typeface="+mn-lt"/>
              <a:cs typeface="Gill Sans MT"/>
            </a:rPr>
            <a:t> </a:t>
          </a:r>
          <a:endParaRPr lang="en-US" b="0">
            <a:solidFill>
              <a:schemeClr val="accent1">
                <a:lumMod val="50000"/>
              </a:schemeClr>
            </a:solidFill>
            <a:latin typeface="+mn-lt"/>
            <a:cs typeface="Gill Sans MT"/>
          </a:endParaRPr>
        </a:p>
      </dgm:t>
    </dgm:pt>
    <dgm:pt modelId="{084A7999-7443-E44C-9389-051C7376EAB0}" type="parTrans" cxnId="{267FD1FB-4F8A-7E42-91DC-A02DA5B97FD9}">
      <dgm:prSet/>
      <dgm:spPr/>
      <dgm:t>
        <a:bodyPr/>
        <a:lstStyle/>
        <a:p>
          <a:endParaRPr lang="en-US"/>
        </a:p>
      </dgm:t>
    </dgm:pt>
    <dgm:pt modelId="{20A53C99-4893-464E-996C-6C2FD7F43C5F}" type="sibTrans" cxnId="{267FD1FB-4F8A-7E42-91DC-A02DA5B97FD9}">
      <dgm:prSet/>
      <dgm:spPr/>
      <dgm:t>
        <a:bodyPr/>
        <a:lstStyle/>
        <a:p>
          <a:endParaRPr lang="en-US"/>
        </a:p>
      </dgm:t>
    </dgm:pt>
    <dgm:pt modelId="{5CBF33E8-7A7A-4140-B287-98F41049A47E}">
      <dgm:prSet/>
      <dgm:spPr/>
      <dgm:t>
        <a:bodyPr/>
        <a:lstStyle/>
        <a:p>
          <a:r>
            <a:rPr lang="en-US" b="1">
              <a:latin typeface="+mn-lt"/>
              <a:cs typeface="Rockwell"/>
            </a:rPr>
            <a:t>Disengagement</a:t>
          </a:r>
        </a:p>
      </dgm:t>
    </dgm:pt>
    <dgm:pt modelId="{F7519464-3155-2F47-B052-8CA85966AFF0}" type="parTrans" cxnId="{2717F602-EFE9-B441-BCFF-A8E3CB6328F2}">
      <dgm:prSet/>
      <dgm:spPr/>
      <dgm:t>
        <a:bodyPr/>
        <a:lstStyle/>
        <a:p>
          <a:endParaRPr lang="en-US"/>
        </a:p>
      </dgm:t>
    </dgm:pt>
    <dgm:pt modelId="{8F376B28-C5A2-7C40-B17F-0519FBDCAF15}" type="sibTrans" cxnId="{2717F602-EFE9-B441-BCFF-A8E3CB6328F2}">
      <dgm:prSet/>
      <dgm:spPr/>
      <dgm:t>
        <a:bodyPr/>
        <a:lstStyle/>
        <a:p>
          <a:endParaRPr lang="en-US"/>
        </a:p>
      </dgm:t>
    </dgm:pt>
    <dgm:pt modelId="{89F3FDE3-E906-E844-88CD-DEBA26D11AEB}">
      <dgm:prSet/>
      <dgm:spPr/>
      <dgm:t>
        <a:bodyPr/>
        <a:lstStyle/>
        <a:p>
          <a:r>
            <a:rPr lang="en-US" b="0">
              <a:solidFill>
                <a:schemeClr val="accent1">
                  <a:lumMod val="50000"/>
                </a:schemeClr>
              </a:solidFill>
              <a:latin typeface="+mn-lt"/>
              <a:cs typeface="Gill Sans MT"/>
            </a:rPr>
            <a:t>Lack of engaging and relevant instruction</a:t>
          </a:r>
        </a:p>
      </dgm:t>
    </dgm:pt>
    <dgm:pt modelId="{7A918885-50FD-C340-9516-D4D0323F6B55}" type="parTrans" cxnId="{8FB53A17-CB93-BD44-A548-1E7A2376D1DA}">
      <dgm:prSet/>
      <dgm:spPr/>
      <dgm:t>
        <a:bodyPr/>
        <a:lstStyle/>
        <a:p>
          <a:endParaRPr lang="en-US"/>
        </a:p>
      </dgm:t>
    </dgm:pt>
    <dgm:pt modelId="{DC8DE339-03B0-064A-8DB8-CDFE1DF61736}" type="sibTrans" cxnId="{8FB53A17-CB93-BD44-A548-1E7A2376D1DA}">
      <dgm:prSet/>
      <dgm:spPr/>
      <dgm:t>
        <a:bodyPr/>
        <a:lstStyle/>
        <a:p>
          <a:endParaRPr lang="en-US"/>
        </a:p>
      </dgm:t>
    </dgm:pt>
    <dgm:pt modelId="{BE2F6C4F-2CF8-324B-A940-4596188851C8}">
      <dgm:prSet/>
      <dgm:spPr/>
      <dgm:t>
        <a:bodyPr/>
        <a:lstStyle/>
        <a:p>
          <a:r>
            <a:rPr lang="en-US" b="0">
              <a:solidFill>
                <a:schemeClr val="accent1">
                  <a:lumMod val="50000"/>
                </a:schemeClr>
              </a:solidFill>
              <a:latin typeface="+mn-lt"/>
              <a:cs typeface="Gill Sans MT"/>
            </a:rPr>
            <a:t>No meaningful relationships with adults in school</a:t>
          </a:r>
        </a:p>
      </dgm:t>
    </dgm:pt>
    <dgm:pt modelId="{BB3A5482-EB88-4244-9696-9FF18E292C68}" type="parTrans" cxnId="{8F5AF32D-C9B1-E149-BB40-6B17497D8913}">
      <dgm:prSet/>
      <dgm:spPr/>
      <dgm:t>
        <a:bodyPr/>
        <a:lstStyle/>
        <a:p>
          <a:endParaRPr lang="en-US"/>
        </a:p>
      </dgm:t>
    </dgm:pt>
    <dgm:pt modelId="{5B78B44F-632C-194C-9682-2069698046A8}" type="sibTrans" cxnId="{8F5AF32D-C9B1-E149-BB40-6B17497D8913}">
      <dgm:prSet/>
      <dgm:spPr/>
      <dgm:t>
        <a:bodyPr/>
        <a:lstStyle/>
        <a:p>
          <a:endParaRPr lang="en-US"/>
        </a:p>
      </dgm:t>
    </dgm:pt>
    <dgm:pt modelId="{214DE99E-E633-4E45-893F-07403CB3D2BF}">
      <dgm:prSet/>
      <dgm:spPr/>
      <dgm:t>
        <a:bodyPr/>
        <a:lstStyle/>
        <a:p>
          <a:r>
            <a:rPr lang="en-US" b="0" i="0">
              <a:solidFill>
                <a:schemeClr val="accent1">
                  <a:lumMod val="50000"/>
                </a:schemeClr>
              </a:solidFill>
              <a:latin typeface="+mn-lt"/>
              <a:cs typeface="Gill Sans MT"/>
            </a:rPr>
            <a:t>Vulnerable to being with peers out of school vs. in school</a:t>
          </a:r>
          <a:endParaRPr lang="en-US" b="0">
            <a:solidFill>
              <a:schemeClr val="accent1">
                <a:lumMod val="50000"/>
              </a:schemeClr>
            </a:solidFill>
            <a:latin typeface="+mn-lt"/>
            <a:cs typeface="Gill Sans MT"/>
          </a:endParaRPr>
        </a:p>
      </dgm:t>
    </dgm:pt>
    <dgm:pt modelId="{AC6CA01D-2D3D-4FC6-AF3F-AB056FD3A699}" type="parTrans" cxnId="{E0B8F483-5C7F-44D4-828C-DCC4B315F9AF}">
      <dgm:prSet/>
      <dgm:spPr/>
      <dgm:t>
        <a:bodyPr/>
        <a:lstStyle/>
        <a:p>
          <a:endParaRPr lang="en-US"/>
        </a:p>
      </dgm:t>
    </dgm:pt>
    <dgm:pt modelId="{0E95C889-A3A8-4682-A5B2-711D33A123E9}" type="sibTrans" cxnId="{E0B8F483-5C7F-44D4-828C-DCC4B315F9AF}">
      <dgm:prSet/>
      <dgm:spPr/>
      <dgm:t>
        <a:bodyPr/>
        <a:lstStyle/>
        <a:p>
          <a:endParaRPr lang="en-US"/>
        </a:p>
      </dgm:t>
    </dgm:pt>
    <dgm:pt modelId="{F2EDE33D-3B19-407D-9319-996E72E30144}">
      <dgm:prSet/>
      <dgm:spPr/>
      <dgm:t>
        <a:bodyPr/>
        <a:lstStyle/>
        <a:p>
          <a:r>
            <a:rPr lang="en-US" b="0">
              <a:solidFill>
                <a:schemeClr val="accent1">
                  <a:lumMod val="50000"/>
                </a:schemeClr>
              </a:solidFill>
              <a:latin typeface="+mn-lt"/>
              <a:cs typeface="Gill Sans MT"/>
            </a:rPr>
            <a:t>Poor</a:t>
          </a:r>
          <a:r>
            <a:rPr lang="en-US" b="0" baseline="0">
              <a:solidFill>
                <a:schemeClr val="accent1">
                  <a:lumMod val="50000"/>
                </a:schemeClr>
              </a:solidFill>
              <a:latin typeface="+mn-lt"/>
              <a:cs typeface="Gill Sans MT"/>
            </a:rPr>
            <a:t> school climate </a:t>
          </a:r>
          <a:endParaRPr lang="en-US" b="0">
            <a:solidFill>
              <a:schemeClr val="accent1">
                <a:lumMod val="50000"/>
              </a:schemeClr>
            </a:solidFill>
            <a:latin typeface="+mn-lt"/>
            <a:cs typeface="Gill Sans MT"/>
          </a:endParaRPr>
        </a:p>
      </dgm:t>
    </dgm:pt>
    <dgm:pt modelId="{CA080156-4741-46A6-8332-CB4073033AFB}" type="parTrans" cxnId="{386FC1F5-C26B-4045-849A-135371C383F5}">
      <dgm:prSet/>
      <dgm:spPr/>
      <dgm:t>
        <a:bodyPr/>
        <a:lstStyle/>
        <a:p>
          <a:endParaRPr lang="en-US"/>
        </a:p>
      </dgm:t>
    </dgm:pt>
    <dgm:pt modelId="{E046804A-F2A4-4D77-9256-B5768F5AAB46}" type="sibTrans" cxnId="{386FC1F5-C26B-4045-849A-135371C383F5}">
      <dgm:prSet/>
      <dgm:spPr/>
      <dgm:t>
        <a:bodyPr/>
        <a:lstStyle/>
        <a:p>
          <a:endParaRPr lang="en-US"/>
        </a:p>
      </dgm:t>
    </dgm:pt>
    <dgm:pt modelId="{3D23B05D-7F92-4096-985C-366EC35AE236}">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Undiagnosed disability</a:t>
          </a:r>
        </a:p>
      </dgm:t>
    </dgm:pt>
    <dgm:pt modelId="{940CE37B-1482-4527-8F36-0CE2FE44F854}" type="parTrans" cxnId="{CC72ED65-C126-40DD-9123-8283A42A7463}">
      <dgm:prSet/>
      <dgm:spPr/>
      <dgm:t>
        <a:bodyPr/>
        <a:lstStyle/>
        <a:p>
          <a:endParaRPr lang="en-US"/>
        </a:p>
      </dgm:t>
    </dgm:pt>
    <dgm:pt modelId="{C68FE9B5-19B2-4A59-8597-8CF07265B981}" type="sibTrans" cxnId="{CC72ED65-C126-40DD-9123-8283A42A7463}">
      <dgm:prSet/>
      <dgm:spPr/>
      <dgm:t>
        <a:bodyPr/>
        <a:lstStyle/>
        <a:p>
          <a:endParaRPr lang="en-US"/>
        </a:p>
      </dgm:t>
    </dgm:pt>
    <dgm:pt modelId="{5D430DF4-6F4D-45FF-9740-F1D441794FB1}">
      <dgm:prSet phldrT="[Text]"/>
      <dgm:spPr>
        <a:solidFill>
          <a:schemeClr val="bg1">
            <a:lumMod val="85000"/>
            <a:alpha val="90000"/>
          </a:schemeClr>
        </a:solidFill>
        <a:ln>
          <a:noFill/>
        </a:ln>
      </dgm:spPr>
      <dgm:t>
        <a:bodyPr/>
        <a:lstStyle/>
        <a:p>
          <a:r>
            <a:rPr lang="en-US" b="0">
              <a:solidFill>
                <a:schemeClr val="accent1">
                  <a:lumMod val="50000"/>
                </a:schemeClr>
              </a:solidFill>
              <a:latin typeface="+mn-lt"/>
              <a:cs typeface="Gill Sans MT"/>
            </a:rPr>
            <a:t>Homelessness</a:t>
          </a:r>
        </a:p>
      </dgm:t>
    </dgm:pt>
    <dgm:pt modelId="{7E644D4E-6484-48DF-B3BA-A3A9AF9D4C5B}" type="parTrans" cxnId="{D60D9369-1281-4634-8EEA-E121CE0FDA8B}">
      <dgm:prSet/>
      <dgm:spPr/>
      <dgm:t>
        <a:bodyPr/>
        <a:lstStyle/>
        <a:p>
          <a:endParaRPr lang="en-US"/>
        </a:p>
      </dgm:t>
    </dgm:pt>
    <dgm:pt modelId="{8AB13BAA-239D-4934-98F7-3103B4E52C08}" type="sibTrans" cxnId="{D60D9369-1281-4634-8EEA-E121CE0FDA8B}">
      <dgm:prSet/>
      <dgm:spPr/>
      <dgm:t>
        <a:bodyPr/>
        <a:lstStyle/>
        <a:p>
          <a:endParaRPr lang="en-US"/>
        </a:p>
      </dgm:t>
    </dgm:pt>
    <dgm:pt modelId="{A001DBF6-208D-4B58-B20B-CEBA1EA336CB}" type="pres">
      <dgm:prSet presAssocID="{3EF941B4-A180-4042-AACF-6438BF92077A}" presName="Name0" presStyleCnt="0">
        <dgm:presLayoutVars>
          <dgm:dir/>
          <dgm:animLvl val="lvl"/>
          <dgm:resizeHandles val="exact"/>
        </dgm:presLayoutVars>
      </dgm:prSet>
      <dgm:spPr/>
    </dgm:pt>
    <dgm:pt modelId="{913BFF3C-D529-4B88-B3B7-63CA8EDB9961}" type="pres">
      <dgm:prSet presAssocID="{0D73993E-DFB2-8748-9FFF-308EE65645F5}" presName="composite" presStyleCnt="0"/>
      <dgm:spPr/>
    </dgm:pt>
    <dgm:pt modelId="{A3F8E510-D25B-4CD6-ACD5-806A329486DD}" type="pres">
      <dgm:prSet presAssocID="{0D73993E-DFB2-8748-9FFF-308EE65645F5}" presName="parTx" presStyleLbl="alignNode1" presStyleIdx="0" presStyleCnt="4">
        <dgm:presLayoutVars>
          <dgm:chMax val="0"/>
          <dgm:chPref val="0"/>
          <dgm:bulletEnabled val="1"/>
        </dgm:presLayoutVars>
      </dgm:prSet>
      <dgm:spPr/>
    </dgm:pt>
    <dgm:pt modelId="{0C9A8A87-6797-49F7-83B1-F2E0749FF121}" type="pres">
      <dgm:prSet presAssocID="{0D73993E-DFB2-8748-9FFF-308EE65645F5}" presName="desTx" presStyleLbl="alignAccFollowNode1" presStyleIdx="0" presStyleCnt="4">
        <dgm:presLayoutVars>
          <dgm:bulletEnabled val="1"/>
        </dgm:presLayoutVars>
      </dgm:prSet>
      <dgm:spPr/>
    </dgm:pt>
    <dgm:pt modelId="{6C5BC04C-FFB6-4FC8-8F97-DB108C9AC2EF}" type="pres">
      <dgm:prSet presAssocID="{3EBCB844-D25C-4C4C-BE4D-70C7D35DCBA3}" presName="space" presStyleCnt="0"/>
      <dgm:spPr/>
    </dgm:pt>
    <dgm:pt modelId="{BC9ED5FA-724C-4130-AB19-EA62DD946422}" type="pres">
      <dgm:prSet presAssocID="{87A49563-B4EF-2A4C-8A4B-706C3FD43D5D}" presName="composite" presStyleCnt="0"/>
      <dgm:spPr/>
    </dgm:pt>
    <dgm:pt modelId="{2D884B4E-5348-42DD-A7E7-C39F428138AE}" type="pres">
      <dgm:prSet presAssocID="{87A49563-B4EF-2A4C-8A4B-706C3FD43D5D}" presName="parTx" presStyleLbl="alignNode1" presStyleIdx="1" presStyleCnt="4">
        <dgm:presLayoutVars>
          <dgm:chMax val="0"/>
          <dgm:chPref val="0"/>
          <dgm:bulletEnabled val="1"/>
        </dgm:presLayoutVars>
      </dgm:prSet>
      <dgm:spPr/>
    </dgm:pt>
    <dgm:pt modelId="{94D4DE02-8157-4184-89A7-5F21A1E1048B}" type="pres">
      <dgm:prSet presAssocID="{87A49563-B4EF-2A4C-8A4B-706C3FD43D5D}" presName="desTx" presStyleLbl="alignAccFollowNode1" presStyleIdx="1" presStyleCnt="4">
        <dgm:presLayoutVars>
          <dgm:bulletEnabled val="1"/>
        </dgm:presLayoutVars>
      </dgm:prSet>
      <dgm:spPr/>
    </dgm:pt>
    <dgm:pt modelId="{6C851E6F-7E61-478D-A7E9-1060EE5B2FBE}" type="pres">
      <dgm:prSet presAssocID="{52D3C088-79FC-7342-B99B-09E910D9E983}" presName="space" presStyleCnt="0"/>
      <dgm:spPr/>
    </dgm:pt>
    <dgm:pt modelId="{B37C02C0-2131-4787-891A-37C020877A02}" type="pres">
      <dgm:prSet presAssocID="{C1540DF7-28C3-B743-841E-A370C11F1043}" presName="composite" presStyleCnt="0"/>
      <dgm:spPr/>
    </dgm:pt>
    <dgm:pt modelId="{2A12AE70-CFF8-4FD5-B561-326B04933346}" type="pres">
      <dgm:prSet presAssocID="{C1540DF7-28C3-B743-841E-A370C11F1043}" presName="parTx" presStyleLbl="alignNode1" presStyleIdx="2" presStyleCnt="4">
        <dgm:presLayoutVars>
          <dgm:chMax val="0"/>
          <dgm:chPref val="0"/>
          <dgm:bulletEnabled val="1"/>
        </dgm:presLayoutVars>
      </dgm:prSet>
      <dgm:spPr/>
    </dgm:pt>
    <dgm:pt modelId="{6CA740F8-62CD-499F-A17A-33213489F82A}" type="pres">
      <dgm:prSet presAssocID="{C1540DF7-28C3-B743-841E-A370C11F1043}" presName="desTx" presStyleLbl="alignAccFollowNode1" presStyleIdx="2" presStyleCnt="4">
        <dgm:presLayoutVars>
          <dgm:bulletEnabled val="1"/>
        </dgm:presLayoutVars>
      </dgm:prSet>
      <dgm:spPr/>
    </dgm:pt>
    <dgm:pt modelId="{91418F36-77FA-4048-B6CE-15CCCF282101}" type="pres">
      <dgm:prSet presAssocID="{896CA18B-7B3F-B148-B38F-BF7AF09E9DFB}" presName="space" presStyleCnt="0"/>
      <dgm:spPr/>
    </dgm:pt>
    <dgm:pt modelId="{D90D25DF-4417-42B8-BDC1-FF13A7471F44}" type="pres">
      <dgm:prSet presAssocID="{5CBF33E8-7A7A-4140-B287-98F41049A47E}" presName="composite" presStyleCnt="0"/>
      <dgm:spPr/>
    </dgm:pt>
    <dgm:pt modelId="{3BE34BEE-184B-4F48-9892-0A734AF28A80}" type="pres">
      <dgm:prSet presAssocID="{5CBF33E8-7A7A-4140-B287-98F41049A47E}" presName="parTx" presStyleLbl="alignNode1" presStyleIdx="3" presStyleCnt="4">
        <dgm:presLayoutVars>
          <dgm:chMax val="0"/>
          <dgm:chPref val="0"/>
          <dgm:bulletEnabled val="1"/>
        </dgm:presLayoutVars>
      </dgm:prSet>
      <dgm:spPr/>
    </dgm:pt>
    <dgm:pt modelId="{6F7BF3E1-B2A3-441D-BFB5-21E309BBCBDF}" type="pres">
      <dgm:prSet presAssocID="{5CBF33E8-7A7A-4140-B287-98F41049A47E}" presName="desTx" presStyleLbl="alignAccFollowNode1" presStyleIdx="3" presStyleCnt="4">
        <dgm:presLayoutVars>
          <dgm:bulletEnabled val="1"/>
        </dgm:presLayoutVars>
      </dgm:prSet>
      <dgm:spPr/>
    </dgm:pt>
  </dgm:ptLst>
  <dgm:cxnLst>
    <dgm:cxn modelId="{2717F602-EFE9-B441-BCFF-A8E3CB6328F2}" srcId="{3EF941B4-A180-4042-AACF-6438BF92077A}" destId="{5CBF33E8-7A7A-4140-B287-98F41049A47E}" srcOrd="3" destOrd="0" parTransId="{F7519464-3155-2F47-B052-8CA85966AFF0}" sibTransId="{8F376B28-C5A2-7C40-B17F-0519FBDCAF15}"/>
    <dgm:cxn modelId="{9F044206-D550-FB43-A2FD-E7ED8AECFDE5}" srcId="{87A49563-B4EF-2A4C-8A4B-706C3FD43D5D}" destId="{256685AE-4209-0240-AA45-5A6314890AD2}" srcOrd="1" destOrd="0" parTransId="{A7F73861-1FB5-6149-95BB-8CF1DC72205C}" sibTransId="{AFD4CA44-B725-5143-869A-009CD3E85E8C}"/>
    <dgm:cxn modelId="{37F1DA0D-870C-4ED6-BEC9-BD473F2025A2}" type="presOf" srcId="{0D73993E-DFB2-8748-9FFF-308EE65645F5}" destId="{A3F8E510-D25B-4CD6-ACD5-806A329486DD}" srcOrd="0" destOrd="0" presId="urn:microsoft.com/office/officeart/2005/8/layout/hList1"/>
    <dgm:cxn modelId="{9A08B412-6742-6A4D-80B9-CC4A1AC4405F}" srcId="{0D73993E-DFB2-8748-9FFF-308EE65645F5}" destId="{FE2D73F3-5276-1649-9B13-39D9296350EB}" srcOrd="2" destOrd="0" parTransId="{21CA84A1-BC78-E24C-B355-FCDFDE326E3E}" sibTransId="{BE6F0457-86D2-7C47-B852-71927AA17D8D}"/>
    <dgm:cxn modelId="{2B924B13-D2E3-4165-840C-32B3DBC37683}" type="presOf" srcId="{37E7C01A-B6CF-0648-8F4A-317F6869B82F}" destId="{94D4DE02-8157-4184-89A7-5F21A1E1048B}" srcOrd="0" destOrd="5" presId="urn:microsoft.com/office/officeart/2005/8/layout/hList1"/>
    <dgm:cxn modelId="{8FB53A17-CB93-BD44-A548-1E7A2376D1DA}" srcId="{5CBF33E8-7A7A-4140-B287-98F41049A47E}" destId="{89F3FDE3-E906-E844-88CD-DEBA26D11AEB}" srcOrd="0" destOrd="0" parTransId="{7A918885-50FD-C340-9516-D4D0323F6B55}" sibTransId="{DC8DE339-03B0-064A-8DB8-CDFE1DF61736}"/>
    <dgm:cxn modelId="{2C422C18-33F6-43B5-9BBD-D003C2C1F75E}" type="presOf" srcId="{5D430DF4-6F4D-45FF-9740-F1D441794FB1}" destId="{94D4DE02-8157-4184-89A7-5F21A1E1048B}" srcOrd="0" destOrd="4" presId="urn:microsoft.com/office/officeart/2005/8/layout/hList1"/>
    <dgm:cxn modelId="{1F758419-CE77-44F0-AA7D-4F796A6E9C77}" type="presOf" srcId="{3EF941B4-A180-4042-AACF-6438BF92077A}" destId="{A001DBF6-208D-4B58-B20B-CEBA1EA336CB}" srcOrd="0" destOrd="0" presId="urn:microsoft.com/office/officeart/2005/8/layout/hList1"/>
    <dgm:cxn modelId="{F047261E-75AB-400A-AD07-030B5D9FB7AA}" type="presOf" srcId="{E531AE67-F152-8C46-8243-DE1E6C0E9197}" destId="{6CA740F8-62CD-499F-A17A-33213489F82A}" srcOrd="0" destOrd="1" presId="urn:microsoft.com/office/officeart/2005/8/layout/hList1"/>
    <dgm:cxn modelId="{8F5AF32D-C9B1-E149-BB40-6B17497D8913}" srcId="{5CBF33E8-7A7A-4140-B287-98F41049A47E}" destId="{BE2F6C4F-2CF8-324B-A940-4596188851C8}" srcOrd="1" destOrd="0" parTransId="{BB3A5482-EB88-4244-9696-9FF18E292C68}" sibTransId="{5B78B44F-632C-194C-9682-2069698046A8}"/>
    <dgm:cxn modelId="{58E8C43B-344D-4B54-9145-5F0FE365CF2F}" type="presOf" srcId="{256685AE-4209-0240-AA45-5A6314890AD2}" destId="{94D4DE02-8157-4184-89A7-5F21A1E1048B}" srcOrd="0" destOrd="1" presId="urn:microsoft.com/office/officeart/2005/8/layout/hList1"/>
    <dgm:cxn modelId="{9967905F-75B6-4349-94E1-C5AE34042924}" type="presOf" srcId="{89F3FDE3-E906-E844-88CD-DEBA26D11AEB}" destId="{6F7BF3E1-B2A3-441D-BFB5-21E309BBCBDF}" srcOrd="0" destOrd="0" presId="urn:microsoft.com/office/officeart/2005/8/layout/hList1"/>
    <dgm:cxn modelId="{C8DAE963-74D2-F441-AB5D-5C38EF76667A}" srcId="{0D73993E-DFB2-8748-9FFF-308EE65645F5}" destId="{BCD8DFD1-1E72-084B-A4B1-8650A807721C}" srcOrd="0" destOrd="0" parTransId="{348A6E97-5D73-C140-A565-35F62F4A6FBC}" sibTransId="{E418C408-42F0-2149-AD73-1922A124BC01}"/>
    <dgm:cxn modelId="{CC72ED65-C126-40DD-9123-8283A42A7463}" srcId="{C1540DF7-28C3-B743-841E-A370C11F1043}" destId="{3D23B05D-7F92-4096-985C-366EC35AE236}" srcOrd="4" destOrd="0" parTransId="{940CE37B-1482-4527-8F36-0CE2FE44F854}" sibTransId="{C68FE9B5-19B2-4A59-8597-8CF07265B981}"/>
    <dgm:cxn modelId="{7FBFC666-ECFB-E44A-8E84-ED0749EA6BFD}" srcId="{87A49563-B4EF-2A4C-8A4B-706C3FD43D5D}" destId="{37E7C01A-B6CF-0648-8F4A-317F6869B82F}" srcOrd="5" destOrd="0" parTransId="{A2010CF7-7F23-9C4B-96FE-198FBA749DC2}" sibTransId="{25E43DD2-5F7A-A141-AB8C-3438D00B7E15}"/>
    <dgm:cxn modelId="{D60D9369-1281-4634-8EEA-E121CE0FDA8B}" srcId="{87A49563-B4EF-2A4C-8A4B-706C3FD43D5D}" destId="{5D430DF4-6F4D-45FF-9740-F1D441794FB1}" srcOrd="4" destOrd="0" parTransId="{7E644D4E-6484-48DF-B3BA-A3A9AF9D4C5B}" sibTransId="{8AB13BAA-239D-4934-98F7-3103B4E52C08}"/>
    <dgm:cxn modelId="{94BE686A-BABB-4475-B613-4C4781CDC933}" type="presOf" srcId="{942E7B9F-0ED8-5E47-810B-1787EDA77051}" destId="{0C9A8A87-6797-49F7-83B1-F2E0749FF121}" srcOrd="0" destOrd="1" presId="urn:microsoft.com/office/officeart/2005/8/layout/hList1"/>
    <dgm:cxn modelId="{6675F16D-93E3-4EC3-8646-758D1EB36C12}" type="presOf" srcId="{FE2D73F3-5276-1649-9B13-39D9296350EB}" destId="{0C9A8A87-6797-49F7-83B1-F2E0749FF121}" srcOrd="0" destOrd="2" presId="urn:microsoft.com/office/officeart/2005/8/layout/hList1"/>
    <dgm:cxn modelId="{9D74646F-20F9-476A-8A6F-7F50A15F2F23}" type="presOf" srcId="{887E597E-1BC9-8C42-A0CB-7888E7D449F8}" destId="{6CA740F8-62CD-499F-A17A-33213489F82A}" srcOrd="0" destOrd="3" presId="urn:microsoft.com/office/officeart/2005/8/layout/hList1"/>
    <dgm:cxn modelId="{70D36175-9BC1-4BE4-8803-5B9D8D373FD1}" type="presOf" srcId="{0F75E24C-1473-2E41-835B-F428504E154D}" destId="{94D4DE02-8157-4184-89A7-5F21A1E1048B}" srcOrd="0" destOrd="0" presId="urn:microsoft.com/office/officeart/2005/8/layout/hList1"/>
    <dgm:cxn modelId="{AE579E75-5E9E-934C-97A0-CFE536923BEC}" srcId="{C1540DF7-28C3-B743-841E-A370C11F1043}" destId="{E531AE67-F152-8C46-8243-DE1E6C0E9197}" srcOrd="1" destOrd="0" parTransId="{C39D8E14-54C2-AD4D-954A-520BAE6036DF}" sibTransId="{54CBDE95-2F42-1246-ADCA-5A2CB846B9AD}"/>
    <dgm:cxn modelId="{CF9B767D-23E7-3648-B0BD-5A5090C8A187}" srcId="{C1540DF7-28C3-B743-841E-A370C11F1043}" destId="{15A9720E-3B6B-6748-843B-3DC4704B6F46}" srcOrd="2" destOrd="0" parTransId="{A0F76BE4-AF1F-1249-AAA9-0CF6D9E97092}" sibTransId="{E7D07D6A-0DB1-4541-A651-0E3525C976A5}"/>
    <dgm:cxn modelId="{44C56981-D767-4E2F-9106-BA2C75B6F617}" type="presOf" srcId="{BE2F6C4F-2CF8-324B-A940-4596188851C8}" destId="{6F7BF3E1-B2A3-441D-BFB5-21E309BBCBDF}" srcOrd="0" destOrd="1" presId="urn:microsoft.com/office/officeart/2005/8/layout/hList1"/>
    <dgm:cxn modelId="{6C5F4D83-E40C-3541-B235-6EA8982B6817}" srcId="{0D73993E-DFB2-8748-9FFF-308EE65645F5}" destId="{942E7B9F-0ED8-5E47-810B-1787EDA77051}" srcOrd="1" destOrd="0" parTransId="{D17C09AE-3FE4-934B-AB2C-CADDCEB3AC53}" sibTransId="{C6E57CAA-35B9-4D45-B430-61B0CEFA6531}"/>
    <dgm:cxn modelId="{E0B8F483-5C7F-44D4-828C-DCC4B315F9AF}" srcId="{5CBF33E8-7A7A-4140-B287-98F41049A47E}" destId="{214DE99E-E633-4E45-893F-07403CB3D2BF}" srcOrd="2" destOrd="0" parTransId="{AC6CA01D-2D3D-4FC6-AF3F-AB056FD3A699}" sibTransId="{0E95C889-A3A8-4682-A5B2-711D33A123E9}"/>
    <dgm:cxn modelId="{E0F11D84-9605-4F8B-9031-3F1B7DD96CBB}" type="presOf" srcId="{15A9720E-3B6B-6748-843B-3DC4704B6F46}" destId="{6CA740F8-62CD-499F-A17A-33213489F82A}" srcOrd="0" destOrd="2" presId="urn:microsoft.com/office/officeart/2005/8/layout/hList1"/>
    <dgm:cxn modelId="{FADA5D8B-259B-4FDA-A619-7A54E324F2F3}" type="presOf" srcId="{87A49563-B4EF-2A4C-8A4B-706C3FD43D5D}" destId="{2D884B4E-5348-42DD-A7E7-C39F428138AE}" srcOrd="0" destOrd="0" presId="urn:microsoft.com/office/officeart/2005/8/layout/hList1"/>
    <dgm:cxn modelId="{6B999A92-81D1-9F48-AC1C-A94D7952E5DC}" srcId="{87A49563-B4EF-2A4C-8A4B-706C3FD43D5D}" destId="{B8C74226-D16D-4E42-BAF3-78E9EE4848C8}" srcOrd="2" destOrd="0" parTransId="{FEF2A4DF-FDF3-D64C-8E01-68C93B46013F}" sibTransId="{ECE8D4CF-1246-CD4A-8B5C-C4C98E875118}"/>
    <dgm:cxn modelId="{3DB9C19B-BADF-40C5-9A03-82D147542E99}" type="presOf" srcId="{F2EDE33D-3B19-407D-9319-996E72E30144}" destId="{6F7BF3E1-B2A3-441D-BFB5-21E309BBCBDF}" srcOrd="0" destOrd="3" presId="urn:microsoft.com/office/officeart/2005/8/layout/hList1"/>
    <dgm:cxn modelId="{8CA7C89C-4776-471B-8683-166431953DD4}" type="presOf" srcId="{214DE99E-E633-4E45-893F-07403CB3D2BF}" destId="{6F7BF3E1-B2A3-441D-BFB5-21E309BBCBDF}" srcOrd="0" destOrd="2" presId="urn:microsoft.com/office/officeart/2005/8/layout/hList1"/>
    <dgm:cxn modelId="{123ADB9F-56B7-454D-B321-5D00BF1E7D02}" type="presOf" srcId="{B8C74226-D16D-4E42-BAF3-78E9EE4848C8}" destId="{94D4DE02-8157-4184-89A7-5F21A1E1048B}" srcOrd="0" destOrd="2" presId="urn:microsoft.com/office/officeart/2005/8/layout/hList1"/>
    <dgm:cxn modelId="{DA72B9A1-115C-5E46-BB38-AB9E9B9A5AE8}" srcId="{87A49563-B4EF-2A4C-8A4B-706C3FD43D5D}" destId="{E0651A03-CAE3-C948-B388-8C61F9046C93}" srcOrd="3" destOrd="0" parTransId="{6D7B721B-FDF4-D840-AA53-44FAF20BFFCA}" sibTransId="{39084D87-F5B1-C348-83D5-6CD62A06727C}"/>
    <dgm:cxn modelId="{A11BFAB8-1496-43F5-91EA-06717B4F54FB}" type="presOf" srcId="{DBB6B8AA-5E05-444E-81D6-48831243E445}" destId="{6CA740F8-62CD-499F-A17A-33213489F82A}" srcOrd="0" destOrd="0" presId="urn:microsoft.com/office/officeart/2005/8/layout/hList1"/>
    <dgm:cxn modelId="{F9E0F2CA-AF74-5C45-9833-66383D147E67}" srcId="{87A49563-B4EF-2A4C-8A4B-706C3FD43D5D}" destId="{0F75E24C-1473-2E41-835B-F428504E154D}" srcOrd="0" destOrd="0" parTransId="{42F797DB-1A09-F84D-AA82-49B022C647EA}" sibTransId="{B35EBA5C-43C2-474D-B9D4-929B70CB14F7}"/>
    <dgm:cxn modelId="{9684ABCD-3A92-42F7-9301-A3C9D54644B1}" type="presOf" srcId="{5CBF33E8-7A7A-4140-B287-98F41049A47E}" destId="{3BE34BEE-184B-4F48-9892-0A734AF28A80}" srcOrd="0" destOrd="0" presId="urn:microsoft.com/office/officeart/2005/8/layout/hList1"/>
    <dgm:cxn modelId="{7FB194DB-6A7D-0740-98C1-52BA95FD3323}" srcId="{3EF941B4-A180-4042-AACF-6438BF92077A}" destId="{C1540DF7-28C3-B743-841E-A370C11F1043}" srcOrd="2" destOrd="0" parTransId="{0CD58810-B9CE-6A41-BFE4-EDD3EB38D7D5}" sibTransId="{896CA18B-7B3F-B148-B38F-BF7AF09E9DFB}"/>
    <dgm:cxn modelId="{4C4890E5-0C73-3C4A-A5A6-AFDDDD9126C8}" srcId="{3EF941B4-A180-4042-AACF-6438BF92077A}" destId="{0D73993E-DFB2-8748-9FFF-308EE65645F5}" srcOrd="0" destOrd="0" parTransId="{2CCB204B-6305-054E-A64A-355502C2ED5B}" sibTransId="{3EBCB844-D25C-4C4C-BE4D-70C7D35DCBA3}"/>
    <dgm:cxn modelId="{FB3E86EA-A51E-433F-AECD-346EEE027A7F}" type="presOf" srcId="{3D23B05D-7F92-4096-985C-366EC35AE236}" destId="{6CA740F8-62CD-499F-A17A-33213489F82A}" srcOrd="0" destOrd="4" presId="urn:microsoft.com/office/officeart/2005/8/layout/hList1"/>
    <dgm:cxn modelId="{5EDF77EC-7544-5A41-A4D5-7157295F9E7D}" srcId="{C1540DF7-28C3-B743-841E-A370C11F1043}" destId="{DBB6B8AA-5E05-444E-81D6-48831243E445}" srcOrd="0" destOrd="0" parTransId="{2E9BBA64-381E-994C-B8A3-1FA3BDA9BDAC}" sibTransId="{4C96AB39-CEEF-9B40-B872-D6102944472C}"/>
    <dgm:cxn modelId="{386FC1F5-C26B-4045-849A-135371C383F5}" srcId="{5CBF33E8-7A7A-4140-B287-98F41049A47E}" destId="{F2EDE33D-3B19-407D-9319-996E72E30144}" srcOrd="3" destOrd="0" parTransId="{CA080156-4741-46A6-8332-CB4073033AFB}" sibTransId="{E046804A-F2A4-4D77-9256-B5768F5AAB46}"/>
    <dgm:cxn modelId="{64B132F6-6C3B-40F8-82DC-30A83423137E}" type="presOf" srcId="{C1540DF7-28C3-B743-841E-A370C11F1043}" destId="{2A12AE70-CFF8-4FD5-B561-326B04933346}" srcOrd="0" destOrd="0" presId="urn:microsoft.com/office/officeart/2005/8/layout/hList1"/>
    <dgm:cxn modelId="{B1B03FFA-18B8-40BF-82B2-5A5746F9B685}" type="presOf" srcId="{BCD8DFD1-1E72-084B-A4B1-8650A807721C}" destId="{0C9A8A87-6797-49F7-83B1-F2E0749FF121}" srcOrd="0" destOrd="0" presId="urn:microsoft.com/office/officeart/2005/8/layout/hList1"/>
    <dgm:cxn modelId="{C1EA29FB-4D54-F84F-96E3-31A4913998A4}" srcId="{3EF941B4-A180-4042-AACF-6438BF92077A}" destId="{87A49563-B4EF-2A4C-8A4B-706C3FD43D5D}" srcOrd="1" destOrd="0" parTransId="{06C42E16-9FD2-3E48-81B8-A43B0A28284E}" sibTransId="{52D3C088-79FC-7342-B99B-09E910D9E983}"/>
    <dgm:cxn modelId="{267FD1FB-4F8A-7E42-91DC-A02DA5B97FD9}" srcId="{C1540DF7-28C3-B743-841E-A370C11F1043}" destId="{887E597E-1BC9-8C42-A0CB-7888E7D449F8}" srcOrd="3" destOrd="0" parTransId="{084A7999-7443-E44C-9389-051C7376EAB0}" sibTransId="{20A53C99-4893-464E-996C-6C2FD7F43C5F}"/>
    <dgm:cxn modelId="{24E9B5FC-EA22-4288-B3F0-26A92D9AF8E6}" type="presOf" srcId="{E0651A03-CAE3-C948-B388-8C61F9046C93}" destId="{94D4DE02-8157-4184-89A7-5F21A1E1048B}" srcOrd="0" destOrd="3" presId="urn:microsoft.com/office/officeart/2005/8/layout/hList1"/>
    <dgm:cxn modelId="{F4E1E3F9-5A52-461B-AED0-7AEEDA37D5EE}" type="presParOf" srcId="{A001DBF6-208D-4B58-B20B-CEBA1EA336CB}" destId="{913BFF3C-D529-4B88-B3B7-63CA8EDB9961}" srcOrd="0" destOrd="0" presId="urn:microsoft.com/office/officeart/2005/8/layout/hList1"/>
    <dgm:cxn modelId="{D3C68DE9-DE57-4A18-811D-CB0B3AE6489D}" type="presParOf" srcId="{913BFF3C-D529-4B88-B3B7-63CA8EDB9961}" destId="{A3F8E510-D25B-4CD6-ACD5-806A329486DD}" srcOrd="0" destOrd="0" presId="urn:microsoft.com/office/officeart/2005/8/layout/hList1"/>
    <dgm:cxn modelId="{5A827A13-CDAE-4AC6-BD65-AFFDE964297A}" type="presParOf" srcId="{913BFF3C-D529-4B88-B3B7-63CA8EDB9961}" destId="{0C9A8A87-6797-49F7-83B1-F2E0749FF121}" srcOrd="1" destOrd="0" presId="urn:microsoft.com/office/officeart/2005/8/layout/hList1"/>
    <dgm:cxn modelId="{EAD9C1EF-E732-4940-8472-74000879C92A}" type="presParOf" srcId="{A001DBF6-208D-4B58-B20B-CEBA1EA336CB}" destId="{6C5BC04C-FFB6-4FC8-8F97-DB108C9AC2EF}" srcOrd="1" destOrd="0" presId="urn:microsoft.com/office/officeart/2005/8/layout/hList1"/>
    <dgm:cxn modelId="{061C3152-5CFD-457E-8E2D-F9C8F4396B92}" type="presParOf" srcId="{A001DBF6-208D-4B58-B20B-CEBA1EA336CB}" destId="{BC9ED5FA-724C-4130-AB19-EA62DD946422}" srcOrd="2" destOrd="0" presId="urn:microsoft.com/office/officeart/2005/8/layout/hList1"/>
    <dgm:cxn modelId="{DF92C543-AD89-478B-BA11-1310A05E24FD}" type="presParOf" srcId="{BC9ED5FA-724C-4130-AB19-EA62DD946422}" destId="{2D884B4E-5348-42DD-A7E7-C39F428138AE}" srcOrd="0" destOrd="0" presId="urn:microsoft.com/office/officeart/2005/8/layout/hList1"/>
    <dgm:cxn modelId="{25F0686E-15C6-4F7A-96D0-42809BB8A3D1}" type="presParOf" srcId="{BC9ED5FA-724C-4130-AB19-EA62DD946422}" destId="{94D4DE02-8157-4184-89A7-5F21A1E1048B}" srcOrd="1" destOrd="0" presId="urn:microsoft.com/office/officeart/2005/8/layout/hList1"/>
    <dgm:cxn modelId="{184C4FA4-E591-4226-BF5A-6E6B61950881}" type="presParOf" srcId="{A001DBF6-208D-4B58-B20B-CEBA1EA336CB}" destId="{6C851E6F-7E61-478D-A7E9-1060EE5B2FBE}" srcOrd="3" destOrd="0" presId="urn:microsoft.com/office/officeart/2005/8/layout/hList1"/>
    <dgm:cxn modelId="{B240E1A1-A9C5-4D4D-935A-508522F80C18}" type="presParOf" srcId="{A001DBF6-208D-4B58-B20B-CEBA1EA336CB}" destId="{B37C02C0-2131-4787-891A-37C020877A02}" srcOrd="4" destOrd="0" presId="urn:microsoft.com/office/officeart/2005/8/layout/hList1"/>
    <dgm:cxn modelId="{0D525A0D-1A95-4611-A473-6B18228C7953}" type="presParOf" srcId="{B37C02C0-2131-4787-891A-37C020877A02}" destId="{2A12AE70-CFF8-4FD5-B561-326B04933346}" srcOrd="0" destOrd="0" presId="urn:microsoft.com/office/officeart/2005/8/layout/hList1"/>
    <dgm:cxn modelId="{4CAF56F5-A326-4C87-AF14-D5B6B5A53060}" type="presParOf" srcId="{B37C02C0-2131-4787-891A-37C020877A02}" destId="{6CA740F8-62CD-499F-A17A-33213489F82A}" srcOrd="1" destOrd="0" presId="urn:microsoft.com/office/officeart/2005/8/layout/hList1"/>
    <dgm:cxn modelId="{E552B6AF-8F95-4684-A290-540F9B6C1247}" type="presParOf" srcId="{A001DBF6-208D-4B58-B20B-CEBA1EA336CB}" destId="{91418F36-77FA-4048-B6CE-15CCCF282101}" srcOrd="5" destOrd="0" presId="urn:microsoft.com/office/officeart/2005/8/layout/hList1"/>
    <dgm:cxn modelId="{B949E2A0-C709-4098-B9A0-164BACFCDC40}" type="presParOf" srcId="{A001DBF6-208D-4B58-B20B-CEBA1EA336CB}" destId="{D90D25DF-4417-42B8-BDC1-FF13A7471F44}" srcOrd="6" destOrd="0" presId="urn:microsoft.com/office/officeart/2005/8/layout/hList1"/>
    <dgm:cxn modelId="{A2857679-8181-45FD-9EFB-3480B96679E4}" type="presParOf" srcId="{D90D25DF-4417-42B8-BDC1-FF13A7471F44}" destId="{3BE34BEE-184B-4F48-9892-0A734AF28A80}" srcOrd="0" destOrd="0" presId="urn:microsoft.com/office/officeart/2005/8/layout/hList1"/>
    <dgm:cxn modelId="{A4ACDBD6-A68B-4016-A406-EF811B42C9CA}" type="presParOf" srcId="{D90D25DF-4417-42B8-BDC1-FF13A7471F44}" destId="{6F7BF3E1-B2A3-441D-BFB5-21E309BBCB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BD9961-E914-41FF-B78F-F7991AB5EA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71FCDA5-7755-4D82-8627-F7E8EA1B76F8}">
      <dgm:prSet phldr="0"/>
      <dgm:spPr/>
      <dgm:t>
        <a:bodyPr/>
        <a:lstStyle/>
        <a:p>
          <a:pPr>
            <a:defRPr b="1"/>
          </a:pPr>
          <a:r>
            <a:rPr lang="en-US" b="0">
              <a:solidFill>
                <a:schemeClr val="tx1"/>
              </a:solidFill>
              <a:latin typeface="Calibri"/>
              <a:ea typeface="Calibri"/>
              <a:cs typeface="Calibri"/>
            </a:rPr>
            <a:t>Direct Activities:</a:t>
          </a:r>
        </a:p>
      </dgm:t>
    </dgm:pt>
    <dgm:pt modelId="{32B6F191-8E27-4344-B1F1-78DF97FFFA51}" type="parTrans" cxnId="{16F85E1E-A3D0-4D18-84CA-B5068F41A282}">
      <dgm:prSet/>
      <dgm:spPr/>
      <dgm:t>
        <a:bodyPr/>
        <a:lstStyle/>
        <a:p>
          <a:endParaRPr lang="en-US"/>
        </a:p>
      </dgm:t>
    </dgm:pt>
    <dgm:pt modelId="{1EA42D4E-ABDD-45CD-878C-BD5185346950}" type="sibTrans" cxnId="{16F85E1E-A3D0-4D18-84CA-B5068F41A282}">
      <dgm:prSet/>
      <dgm:spPr/>
      <dgm:t>
        <a:bodyPr/>
        <a:lstStyle/>
        <a:p>
          <a:endParaRPr lang="en-US"/>
        </a:p>
      </dgm:t>
    </dgm:pt>
    <dgm:pt modelId="{8FEFBE6E-3830-4F39-97DA-0377CDBAC9A7}">
      <dgm:prSet phldr="0"/>
      <dgm:spPr/>
      <dgm:t>
        <a:bodyPr/>
        <a:lstStyle/>
        <a:p>
          <a:pPr rtl="0">
            <a:defRPr b="1"/>
          </a:pPr>
          <a:r>
            <a:rPr lang="en-US" b="0">
              <a:solidFill>
                <a:schemeClr val="tx1"/>
              </a:solidFill>
              <a:latin typeface="Calibri"/>
              <a:ea typeface="Calibri"/>
              <a:cs typeface="Calibri"/>
            </a:rPr>
            <a:t>Attendance Contracts With Goal Setting</a:t>
          </a:r>
        </a:p>
      </dgm:t>
    </dgm:pt>
    <dgm:pt modelId="{E7F1E25C-A076-410C-B07A-AAD788C422A2}" type="parTrans" cxnId="{0B8DE43A-56BF-49FA-9D95-E5F871A4CB81}">
      <dgm:prSet/>
      <dgm:spPr/>
      <dgm:t>
        <a:bodyPr/>
        <a:lstStyle/>
        <a:p>
          <a:endParaRPr lang="en-US"/>
        </a:p>
      </dgm:t>
    </dgm:pt>
    <dgm:pt modelId="{069C274F-FBAF-401B-99AE-DB3B3800747B}" type="sibTrans" cxnId="{0B8DE43A-56BF-49FA-9D95-E5F871A4CB81}">
      <dgm:prSet/>
      <dgm:spPr/>
      <dgm:t>
        <a:bodyPr/>
        <a:lstStyle/>
        <a:p>
          <a:endParaRPr lang="en-US"/>
        </a:p>
      </dgm:t>
    </dgm:pt>
    <dgm:pt modelId="{FD656A44-92C3-46B9-BEEE-C2317E8189E7}">
      <dgm:prSet phldr="0"/>
      <dgm:spPr/>
      <dgm:t>
        <a:bodyPr/>
        <a:lstStyle/>
        <a:p>
          <a:pPr>
            <a:defRPr b="1"/>
          </a:pPr>
          <a:r>
            <a:rPr lang="en-US" b="0">
              <a:solidFill>
                <a:schemeClr val="tx1"/>
              </a:solidFill>
              <a:latin typeface="Calibri"/>
              <a:ea typeface="Calibri"/>
              <a:cs typeface="Calibri"/>
            </a:rPr>
            <a:t>How It Works: A formal agreement between the student, parents, and school outlining attendance goals and incentives</a:t>
          </a:r>
        </a:p>
      </dgm:t>
    </dgm:pt>
    <dgm:pt modelId="{F3E0A688-1018-4536-BE9A-3A6D1CD68F76}" type="parTrans" cxnId="{27ACF818-FDB6-4507-BA8F-288060159F8D}">
      <dgm:prSet/>
      <dgm:spPr/>
      <dgm:t>
        <a:bodyPr/>
        <a:lstStyle/>
        <a:p>
          <a:endParaRPr lang="en-US"/>
        </a:p>
      </dgm:t>
    </dgm:pt>
    <dgm:pt modelId="{06112EEF-3083-47D9-9037-B767C99847D1}" type="sibTrans" cxnId="{27ACF818-FDB6-4507-BA8F-288060159F8D}">
      <dgm:prSet/>
      <dgm:spPr/>
      <dgm:t>
        <a:bodyPr/>
        <a:lstStyle/>
        <a:p>
          <a:endParaRPr lang="en-US"/>
        </a:p>
      </dgm:t>
    </dgm:pt>
    <dgm:pt modelId="{26B6E889-3142-47C8-AE44-90802CB8FD2A}">
      <dgm:prSet phldr="0" custT="1"/>
      <dgm:spPr/>
      <dgm:t>
        <a:bodyPr/>
        <a:lstStyle/>
        <a:p>
          <a:pPr>
            <a:defRPr b="1"/>
          </a:pPr>
          <a:r>
            <a:rPr lang="en-US" sz="2200" b="0">
              <a:solidFill>
                <a:srgbClr val="444444"/>
              </a:solidFill>
              <a:latin typeface="Calibri"/>
              <a:ea typeface="Calibri"/>
              <a:cs typeface="Calibri"/>
            </a:rPr>
            <a:t>Create a visual attendance tracker (calendar with stickers for each day present).</a:t>
          </a:r>
        </a:p>
      </dgm:t>
    </dgm:pt>
    <dgm:pt modelId="{CF362A50-ADF3-42E4-BB38-03B3FE32EA7F}" type="parTrans" cxnId="{D1C81873-A6C6-4A93-BAC4-C1B29F923612}">
      <dgm:prSet/>
      <dgm:spPr/>
      <dgm:t>
        <a:bodyPr/>
        <a:lstStyle/>
        <a:p>
          <a:endParaRPr lang="en-US"/>
        </a:p>
      </dgm:t>
    </dgm:pt>
    <dgm:pt modelId="{67943704-87E5-4767-ADF1-12762AA46624}" type="sibTrans" cxnId="{D1C81873-A6C6-4A93-BAC4-C1B29F923612}">
      <dgm:prSet/>
      <dgm:spPr/>
      <dgm:t>
        <a:bodyPr/>
        <a:lstStyle/>
        <a:p>
          <a:endParaRPr lang="en-US"/>
        </a:p>
      </dgm:t>
    </dgm:pt>
    <dgm:pt modelId="{517E7B82-6493-4C8B-9FA1-F39043049E50}">
      <dgm:prSet phldr="0" custT="1"/>
      <dgm:spPr/>
      <dgm:t>
        <a:bodyPr/>
        <a:lstStyle/>
        <a:p>
          <a:pPr>
            <a:defRPr b="1"/>
          </a:pPr>
          <a:r>
            <a:rPr lang="en-US" sz="2200" b="0">
              <a:solidFill>
                <a:srgbClr val="444444"/>
              </a:solidFill>
              <a:latin typeface="Calibri"/>
              <a:ea typeface="Calibri"/>
              <a:cs typeface="Calibri"/>
            </a:rPr>
            <a:t>Student sets weekly attendance goals (e.g., “I will come to school 4 out of 5 days this week”).</a:t>
          </a:r>
        </a:p>
      </dgm:t>
    </dgm:pt>
    <dgm:pt modelId="{574E519D-2CED-4737-B1A2-C99CC9A8F409}" type="parTrans" cxnId="{E92DE8CF-7565-43BB-84C3-31D2D0FCCAF2}">
      <dgm:prSet/>
      <dgm:spPr/>
      <dgm:t>
        <a:bodyPr/>
        <a:lstStyle/>
        <a:p>
          <a:endParaRPr lang="en-US"/>
        </a:p>
      </dgm:t>
    </dgm:pt>
    <dgm:pt modelId="{D01975E3-47AD-4F48-B9C3-DD998D721B08}" type="sibTrans" cxnId="{E92DE8CF-7565-43BB-84C3-31D2D0FCCAF2}">
      <dgm:prSet/>
      <dgm:spPr/>
      <dgm:t>
        <a:bodyPr/>
        <a:lstStyle/>
        <a:p>
          <a:endParaRPr lang="en-US"/>
        </a:p>
      </dgm:t>
    </dgm:pt>
    <dgm:pt modelId="{592096F9-A3A1-44CC-82EF-16C844B9B7FE}">
      <dgm:prSet phldr="0" custT="1"/>
      <dgm:spPr/>
      <dgm:t>
        <a:bodyPr/>
        <a:lstStyle/>
        <a:p>
          <a:pPr>
            <a:defRPr b="1"/>
          </a:pPr>
          <a:r>
            <a:rPr lang="en-US" sz="2200" b="0">
              <a:solidFill>
                <a:srgbClr val="444444"/>
              </a:solidFill>
              <a:latin typeface="Calibri"/>
              <a:ea typeface="Calibri"/>
              <a:cs typeface="Calibri"/>
            </a:rPr>
            <a:t>Reflection Journal: Student writes about why they missed school and how to improve.</a:t>
          </a:r>
          <a:endParaRPr lang="en-US" sz="2200">
            <a:solidFill>
              <a:srgbClr val="444444"/>
            </a:solidFill>
          </a:endParaRPr>
        </a:p>
      </dgm:t>
    </dgm:pt>
    <dgm:pt modelId="{25DFBF18-9EEA-45E4-897A-9B808A0E93D9}" type="parTrans" cxnId="{01BCC328-F1E5-47B6-A2F7-D5CCF13B7D76}">
      <dgm:prSet/>
      <dgm:spPr/>
      <dgm:t>
        <a:bodyPr/>
        <a:lstStyle/>
        <a:p>
          <a:endParaRPr lang="en-US"/>
        </a:p>
      </dgm:t>
    </dgm:pt>
    <dgm:pt modelId="{74EC9FFF-6417-4CE3-A064-027A2FBC04A6}" type="sibTrans" cxnId="{01BCC328-F1E5-47B6-A2F7-D5CCF13B7D76}">
      <dgm:prSet/>
      <dgm:spPr/>
      <dgm:t>
        <a:bodyPr/>
        <a:lstStyle/>
        <a:p>
          <a:endParaRPr lang="en-US"/>
        </a:p>
      </dgm:t>
    </dgm:pt>
    <dgm:pt modelId="{BAECCA5D-216B-40E4-B973-BC8C54747F60}" type="pres">
      <dgm:prSet presAssocID="{8ABD9961-E914-41FF-B78F-F7991AB5EA83}" presName="linear" presStyleCnt="0">
        <dgm:presLayoutVars>
          <dgm:animLvl val="lvl"/>
          <dgm:resizeHandles val="exact"/>
        </dgm:presLayoutVars>
      </dgm:prSet>
      <dgm:spPr/>
    </dgm:pt>
    <dgm:pt modelId="{78DFE217-2A54-4FC4-A0DB-64845830F0C5}" type="pres">
      <dgm:prSet presAssocID="{8FEFBE6E-3830-4F39-97DA-0377CDBAC9A7}" presName="parentText" presStyleLbl="node1" presStyleIdx="0" presStyleCnt="3" custScaleY="61391">
        <dgm:presLayoutVars>
          <dgm:chMax val="0"/>
          <dgm:bulletEnabled val="1"/>
        </dgm:presLayoutVars>
      </dgm:prSet>
      <dgm:spPr/>
    </dgm:pt>
    <dgm:pt modelId="{4BA41556-1BD9-4997-825C-9AF0F83D6B15}" type="pres">
      <dgm:prSet presAssocID="{069C274F-FBAF-401B-99AE-DB3B3800747B}" presName="spacer" presStyleCnt="0"/>
      <dgm:spPr/>
    </dgm:pt>
    <dgm:pt modelId="{E0A115F7-6DF0-4671-A7FF-92CE820B406A}" type="pres">
      <dgm:prSet presAssocID="{FD656A44-92C3-46B9-BEEE-C2317E8189E7}" presName="parentText" presStyleLbl="node1" presStyleIdx="1" presStyleCnt="3" custScaleY="79645">
        <dgm:presLayoutVars>
          <dgm:chMax val="0"/>
          <dgm:bulletEnabled val="1"/>
        </dgm:presLayoutVars>
      </dgm:prSet>
      <dgm:spPr/>
    </dgm:pt>
    <dgm:pt modelId="{4A78904B-4A88-4E13-8BE1-8806496C7E7F}" type="pres">
      <dgm:prSet presAssocID="{06112EEF-3083-47D9-9037-B767C99847D1}" presName="spacer" presStyleCnt="0"/>
      <dgm:spPr/>
    </dgm:pt>
    <dgm:pt modelId="{73AFE0EB-0A90-4C51-A8AF-4BE578B20421}" type="pres">
      <dgm:prSet presAssocID="{B71FCDA5-7755-4D82-8627-F7E8EA1B76F8}" presName="parentText" presStyleLbl="node1" presStyleIdx="2" presStyleCnt="3" custScaleY="50650">
        <dgm:presLayoutVars>
          <dgm:chMax val="0"/>
          <dgm:bulletEnabled val="1"/>
        </dgm:presLayoutVars>
      </dgm:prSet>
      <dgm:spPr/>
    </dgm:pt>
    <dgm:pt modelId="{0DBB38FE-DE86-44BF-911A-F90628E1B359}" type="pres">
      <dgm:prSet presAssocID="{B71FCDA5-7755-4D82-8627-F7E8EA1B76F8}" presName="childText" presStyleLbl="revTx" presStyleIdx="0" presStyleCnt="1">
        <dgm:presLayoutVars>
          <dgm:bulletEnabled val="1"/>
        </dgm:presLayoutVars>
      </dgm:prSet>
      <dgm:spPr/>
    </dgm:pt>
  </dgm:ptLst>
  <dgm:cxnLst>
    <dgm:cxn modelId="{27ACF818-FDB6-4507-BA8F-288060159F8D}" srcId="{8ABD9961-E914-41FF-B78F-F7991AB5EA83}" destId="{FD656A44-92C3-46B9-BEEE-C2317E8189E7}" srcOrd="1" destOrd="0" parTransId="{F3E0A688-1018-4536-BE9A-3A6D1CD68F76}" sibTransId="{06112EEF-3083-47D9-9037-B767C99847D1}"/>
    <dgm:cxn modelId="{16F85E1E-A3D0-4D18-84CA-B5068F41A282}" srcId="{8ABD9961-E914-41FF-B78F-F7991AB5EA83}" destId="{B71FCDA5-7755-4D82-8627-F7E8EA1B76F8}" srcOrd="2" destOrd="0" parTransId="{32B6F191-8E27-4344-B1F1-78DF97FFFA51}" sibTransId="{1EA42D4E-ABDD-45CD-878C-BD5185346950}"/>
    <dgm:cxn modelId="{01BCC328-F1E5-47B6-A2F7-D5CCF13B7D76}" srcId="{B71FCDA5-7755-4D82-8627-F7E8EA1B76F8}" destId="{592096F9-A3A1-44CC-82EF-16C844B9B7FE}" srcOrd="2" destOrd="0" parTransId="{25DFBF18-9EEA-45E4-897A-9B808A0E93D9}" sibTransId="{74EC9FFF-6417-4CE3-A064-027A2FBC04A6}"/>
    <dgm:cxn modelId="{DAE9202B-3A14-47E2-BF85-0301DF2CBC5D}" type="presOf" srcId="{8FEFBE6E-3830-4F39-97DA-0377CDBAC9A7}" destId="{78DFE217-2A54-4FC4-A0DB-64845830F0C5}" srcOrd="0" destOrd="0" presId="urn:microsoft.com/office/officeart/2005/8/layout/vList2"/>
    <dgm:cxn modelId="{62F8B82C-CFF6-4784-8D56-6ECB376FD782}" type="presOf" srcId="{592096F9-A3A1-44CC-82EF-16C844B9B7FE}" destId="{0DBB38FE-DE86-44BF-911A-F90628E1B359}" srcOrd="0" destOrd="2" presId="urn:microsoft.com/office/officeart/2005/8/layout/vList2"/>
    <dgm:cxn modelId="{0B8DE43A-56BF-49FA-9D95-E5F871A4CB81}" srcId="{8ABD9961-E914-41FF-B78F-F7991AB5EA83}" destId="{8FEFBE6E-3830-4F39-97DA-0377CDBAC9A7}" srcOrd="0" destOrd="0" parTransId="{E7F1E25C-A076-410C-B07A-AAD788C422A2}" sibTransId="{069C274F-FBAF-401B-99AE-DB3B3800747B}"/>
    <dgm:cxn modelId="{105C9A60-FD6E-4FF6-9290-58C040779E48}" type="presOf" srcId="{B71FCDA5-7755-4D82-8627-F7E8EA1B76F8}" destId="{73AFE0EB-0A90-4C51-A8AF-4BE578B20421}" srcOrd="0" destOrd="0" presId="urn:microsoft.com/office/officeart/2005/8/layout/vList2"/>
    <dgm:cxn modelId="{BC8FE662-7811-4328-AB6A-7F93D5E7E020}" type="presOf" srcId="{FD656A44-92C3-46B9-BEEE-C2317E8189E7}" destId="{E0A115F7-6DF0-4671-A7FF-92CE820B406A}" srcOrd="0" destOrd="0" presId="urn:microsoft.com/office/officeart/2005/8/layout/vList2"/>
    <dgm:cxn modelId="{06199F43-DDC2-4DD0-BD80-C86D482B6AFF}" type="presOf" srcId="{8ABD9961-E914-41FF-B78F-F7991AB5EA83}" destId="{BAECCA5D-216B-40E4-B973-BC8C54747F60}" srcOrd="0" destOrd="0" presId="urn:microsoft.com/office/officeart/2005/8/layout/vList2"/>
    <dgm:cxn modelId="{D1C81873-A6C6-4A93-BAC4-C1B29F923612}" srcId="{B71FCDA5-7755-4D82-8627-F7E8EA1B76F8}" destId="{26B6E889-3142-47C8-AE44-90802CB8FD2A}" srcOrd="0" destOrd="0" parTransId="{CF362A50-ADF3-42E4-BB38-03B3FE32EA7F}" sibTransId="{67943704-87E5-4767-ADF1-12762AA46624}"/>
    <dgm:cxn modelId="{810E4EA6-C58D-4F91-B21E-95B0CC5540E6}" type="presOf" srcId="{517E7B82-6493-4C8B-9FA1-F39043049E50}" destId="{0DBB38FE-DE86-44BF-911A-F90628E1B359}" srcOrd="0" destOrd="1" presId="urn:microsoft.com/office/officeart/2005/8/layout/vList2"/>
    <dgm:cxn modelId="{55C2B7CF-F477-4E96-943A-1060E5950BDA}" type="presOf" srcId="{26B6E889-3142-47C8-AE44-90802CB8FD2A}" destId="{0DBB38FE-DE86-44BF-911A-F90628E1B359}" srcOrd="0" destOrd="0" presId="urn:microsoft.com/office/officeart/2005/8/layout/vList2"/>
    <dgm:cxn modelId="{E92DE8CF-7565-43BB-84C3-31D2D0FCCAF2}" srcId="{B71FCDA5-7755-4D82-8627-F7E8EA1B76F8}" destId="{517E7B82-6493-4C8B-9FA1-F39043049E50}" srcOrd="1" destOrd="0" parTransId="{574E519D-2CED-4737-B1A2-C99CC9A8F409}" sibTransId="{D01975E3-47AD-4F48-B9C3-DD998D721B08}"/>
    <dgm:cxn modelId="{7A442F85-60A5-4E88-A6F7-1418C4D339FF}" type="presParOf" srcId="{BAECCA5D-216B-40E4-B973-BC8C54747F60}" destId="{78DFE217-2A54-4FC4-A0DB-64845830F0C5}" srcOrd="0" destOrd="0" presId="urn:microsoft.com/office/officeart/2005/8/layout/vList2"/>
    <dgm:cxn modelId="{0E571B08-631D-42F9-A4B0-BCF2E3FEFF3D}" type="presParOf" srcId="{BAECCA5D-216B-40E4-B973-BC8C54747F60}" destId="{4BA41556-1BD9-4997-825C-9AF0F83D6B15}" srcOrd="1" destOrd="0" presId="urn:microsoft.com/office/officeart/2005/8/layout/vList2"/>
    <dgm:cxn modelId="{AEE2F989-B539-465C-B605-C01BAAAD4782}" type="presParOf" srcId="{BAECCA5D-216B-40E4-B973-BC8C54747F60}" destId="{E0A115F7-6DF0-4671-A7FF-92CE820B406A}" srcOrd="2" destOrd="0" presId="urn:microsoft.com/office/officeart/2005/8/layout/vList2"/>
    <dgm:cxn modelId="{E6464B66-AFB6-4E02-A743-E9543B876568}" type="presParOf" srcId="{BAECCA5D-216B-40E4-B973-BC8C54747F60}" destId="{4A78904B-4A88-4E13-8BE1-8806496C7E7F}" srcOrd="3" destOrd="0" presId="urn:microsoft.com/office/officeart/2005/8/layout/vList2"/>
    <dgm:cxn modelId="{5B198699-E533-43D9-B217-F602129F7810}" type="presParOf" srcId="{BAECCA5D-216B-40E4-B973-BC8C54747F60}" destId="{73AFE0EB-0A90-4C51-A8AF-4BE578B20421}" srcOrd="4" destOrd="0" presId="urn:microsoft.com/office/officeart/2005/8/layout/vList2"/>
    <dgm:cxn modelId="{164744FC-50CE-4AF5-89D7-FAD9DDA9F4D5}" type="presParOf" srcId="{BAECCA5D-216B-40E4-B973-BC8C54747F60}" destId="{0DBB38FE-DE86-44BF-911A-F90628E1B35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BD9961-E914-41FF-B78F-F7991AB5EA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71FCDA5-7755-4D82-8627-F7E8EA1B76F8}">
      <dgm:prSet phldr="0"/>
      <dgm:spPr/>
      <dgm:t>
        <a:bodyPr/>
        <a:lstStyle/>
        <a:p>
          <a:pPr algn="l">
            <a:lnSpc>
              <a:spcPct val="90000"/>
            </a:lnSpc>
            <a:defRPr b="1"/>
          </a:pPr>
          <a:r>
            <a:rPr lang="en-US" b="0">
              <a:solidFill>
                <a:schemeClr val="tx1"/>
              </a:solidFill>
              <a:latin typeface="Calibri"/>
              <a:ea typeface="Calibri"/>
              <a:cs typeface="Calibri"/>
            </a:rPr>
            <a:t>Direct Activities:</a:t>
          </a:r>
        </a:p>
      </dgm:t>
    </dgm:pt>
    <dgm:pt modelId="{32B6F191-8E27-4344-B1F1-78DF97FFFA51}" type="parTrans" cxnId="{16F85E1E-A3D0-4D18-84CA-B5068F41A282}">
      <dgm:prSet/>
      <dgm:spPr/>
      <dgm:t>
        <a:bodyPr/>
        <a:lstStyle/>
        <a:p>
          <a:endParaRPr lang="en-US"/>
        </a:p>
      </dgm:t>
    </dgm:pt>
    <dgm:pt modelId="{1EA42D4E-ABDD-45CD-878C-BD5185346950}" type="sibTrans" cxnId="{16F85E1E-A3D0-4D18-84CA-B5068F41A282}">
      <dgm:prSet/>
      <dgm:spPr/>
      <dgm:t>
        <a:bodyPr/>
        <a:lstStyle/>
        <a:p>
          <a:endParaRPr lang="en-US"/>
        </a:p>
      </dgm:t>
    </dgm:pt>
    <dgm:pt modelId="{8FEFBE6E-3830-4F39-97DA-0377CDBAC9A7}">
      <dgm:prSet phldr="0"/>
      <dgm:spPr/>
      <dgm:t>
        <a:bodyPr/>
        <a:lstStyle/>
        <a:p>
          <a:pPr algn="l" rtl="0">
            <a:lnSpc>
              <a:spcPct val="90000"/>
            </a:lnSpc>
            <a:defRPr b="1"/>
          </a:pPr>
          <a:r>
            <a:rPr lang="en-US" b="0">
              <a:solidFill>
                <a:schemeClr val="tx1"/>
              </a:solidFill>
              <a:latin typeface="Calibri"/>
              <a:ea typeface="Calibri"/>
              <a:cs typeface="Calibri"/>
            </a:rPr>
            <a:t>“Attendance Buddies” or Mentorship</a:t>
          </a:r>
        </a:p>
      </dgm:t>
    </dgm:pt>
    <dgm:pt modelId="{E7F1E25C-A076-410C-B07A-AAD788C422A2}" type="parTrans" cxnId="{0B8DE43A-56BF-49FA-9D95-E5F871A4CB81}">
      <dgm:prSet/>
      <dgm:spPr/>
      <dgm:t>
        <a:bodyPr/>
        <a:lstStyle/>
        <a:p>
          <a:endParaRPr lang="en-US"/>
        </a:p>
      </dgm:t>
    </dgm:pt>
    <dgm:pt modelId="{069C274F-FBAF-401B-99AE-DB3B3800747B}" type="sibTrans" cxnId="{0B8DE43A-56BF-49FA-9D95-E5F871A4CB81}">
      <dgm:prSet/>
      <dgm:spPr/>
      <dgm:t>
        <a:bodyPr/>
        <a:lstStyle/>
        <a:p>
          <a:endParaRPr lang="en-US"/>
        </a:p>
      </dgm:t>
    </dgm:pt>
    <dgm:pt modelId="{FD656A44-92C3-46B9-BEEE-C2317E8189E7}">
      <dgm:prSet phldr="0"/>
      <dgm:spPr/>
      <dgm:t>
        <a:bodyPr/>
        <a:lstStyle/>
        <a:p>
          <a:pPr algn="l">
            <a:lnSpc>
              <a:spcPct val="90000"/>
            </a:lnSpc>
            <a:defRPr b="1"/>
          </a:pPr>
          <a:r>
            <a:rPr lang="en-US" b="0">
              <a:solidFill>
                <a:schemeClr val="tx1"/>
              </a:solidFill>
              <a:latin typeface="Calibri"/>
              <a:ea typeface="Calibri"/>
              <a:cs typeface="Calibri"/>
            </a:rPr>
            <a:t>How It Works: Pair the student with a reliable peer, older mentor, or trusted staff to encourage attendance and provide accountability</a:t>
          </a:r>
        </a:p>
      </dgm:t>
    </dgm:pt>
    <dgm:pt modelId="{F3E0A688-1018-4536-BE9A-3A6D1CD68F76}" type="parTrans" cxnId="{27ACF818-FDB6-4507-BA8F-288060159F8D}">
      <dgm:prSet/>
      <dgm:spPr/>
      <dgm:t>
        <a:bodyPr/>
        <a:lstStyle/>
        <a:p>
          <a:endParaRPr lang="en-US"/>
        </a:p>
      </dgm:t>
    </dgm:pt>
    <dgm:pt modelId="{06112EEF-3083-47D9-9037-B767C99847D1}" type="sibTrans" cxnId="{27ACF818-FDB6-4507-BA8F-288060159F8D}">
      <dgm:prSet/>
      <dgm:spPr/>
      <dgm:t>
        <a:bodyPr/>
        <a:lstStyle/>
        <a:p>
          <a:endParaRPr lang="en-US"/>
        </a:p>
      </dgm:t>
    </dgm:pt>
    <dgm:pt modelId="{517E7B82-6493-4C8B-9FA1-F39043049E50}">
      <dgm:prSet phldr="0" custT="1"/>
      <dgm:spPr/>
      <dgm:t>
        <a:bodyPr/>
        <a:lstStyle/>
        <a:p>
          <a:pPr algn="l">
            <a:lnSpc>
              <a:spcPct val="90000"/>
            </a:lnSpc>
            <a:defRPr b="1"/>
          </a:pPr>
          <a:r>
            <a:rPr lang="en-US" sz="2200" b="0">
              <a:solidFill>
                <a:srgbClr val="404040"/>
              </a:solidFill>
              <a:latin typeface="Calibri"/>
              <a:ea typeface="Calibri"/>
              <a:cs typeface="Calibri"/>
            </a:rPr>
            <a:t>Morning Text/Call Reminders: Peer buddy reminds the student to come to school.</a:t>
          </a:r>
          <a:endParaRPr lang="en-US" sz="2200" b="0">
            <a:solidFill>
              <a:srgbClr val="000000"/>
            </a:solidFill>
            <a:latin typeface="Calibri"/>
            <a:ea typeface="Calibri"/>
            <a:cs typeface="Calibri"/>
          </a:endParaRPr>
        </a:p>
      </dgm:t>
    </dgm:pt>
    <dgm:pt modelId="{574E519D-2CED-4737-B1A2-C99CC9A8F409}" type="parTrans" cxnId="{E92DE8CF-7565-43BB-84C3-31D2D0FCCAF2}">
      <dgm:prSet/>
      <dgm:spPr/>
      <dgm:t>
        <a:bodyPr/>
        <a:lstStyle/>
        <a:p>
          <a:endParaRPr lang="en-US"/>
        </a:p>
      </dgm:t>
    </dgm:pt>
    <dgm:pt modelId="{D01975E3-47AD-4F48-B9C3-DD998D721B08}" type="sibTrans" cxnId="{E92DE8CF-7565-43BB-84C3-31D2D0FCCAF2}">
      <dgm:prSet/>
      <dgm:spPr/>
      <dgm:t>
        <a:bodyPr/>
        <a:lstStyle/>
        <a:p>
          <a:endParaRPr lang="en-US"/>
        </a:p>
      </dgm:t>
    </dgm:pt>
    <dgm:pt modelId="{592096F9-A3A1-44CC-82EF-16C844B9B7FE}">
      <dgm:prSet phldr="0" custT="1"/>
      <dgm:spPr/>
      <dgm:t>
        <a:bodyPr/>
        <a:lstStyle/>
        <a:p>
          <a:pPr algn="l">
            <a:lnSpc>
              <a:spcPct val="90000"/>
            </a:lnSpc>
            <a:defRPr b="1"/>
          </a:pPr>
          <a:r>
            <a:rPr lang="en-US" sz="2200" b="0">
              <a:solidFill>
                <a:srgbClr val="404040"/>
              </a:solidFill>
              <a:latin typeface="Calibri"/>
              <a:ea typeface="Calibri"/>
              <a:cs typeface="Calibri"/>
            </a:rPr>
            <a:t>Check-Ins During Lunch: Weekly lunch meeting to discuss attendance progress.</a:t>
          </a:r>
          <a:endParaRPr lang="en-US" sz="2200" b="0">
            <a:solidFill>
              <a:srgbClr val="000000"/>
            </a:solidFill>
            <a:latin typeface="Calibri"/>
            <a:ea typeface="Calibri"/>
            <a:cs typeface="Calibri"/>
          </a:endParaRPr>
        </a:p>
      </dgm:t>
    </dgm:pt>
    <dgm:pt modelId="{25DFBF18-9EEA-45E4-897A-9B808A0E93D9}" type="parTrans" cxnId="{01BCC328-F1E5-47B6-A2F7-D5CCF13B7D76}">
      <dgm:prSet/>
      <dgm:spPr/>
      <dgm:t>
        <a:bodyPr/>
        <a:lstStyle/>
        <a:p>
          <a:endParaRPr lang="en-US"/>
        </a:p>
      </dgm:t>
    </dgm:pt>
    <dgm:pt modelId="{74EC9FFF-6417-4CE3-A064-027A2FBC04A6}" type="sibTrans" cxnId="{01BCC328-F1E5-47B6-A2F7-D5CCF13B7D76}">
      <dgm:prSet/>
      <dgm:spPr/>
      <dgm:t>
        <a:bodyPr/>
        <a:lstStyle/>
        <a:p>
          <a:endParaRPr lang="en-US"/>
        </a:p>
      </dgm:t>
    </dgm:pt>
    <dgm:pt modelId="{4F56420B-3F53-4EDF-A616-8FBA4A0D5B85}">
      <dgm:prSet phldr="0" custT="1"/>
      <dgm:spPr/>
      <dgm:t>
        <a:bodyPr/>
        <a:lstStyle/>
        <a:p>
          <a:pPr algn="l">
            <a:lnSpc>
              <a:spcPct val="90000"/>
            </a:lnSpc>
            <a:defRPr b="1"/>
          </a:pPr>
          <a:r>
            <a:rPr lang="en-US" sz="2200" b="0">
              <a:solidFill>
                <a:srgbClr val="404040"/>
              </a:solidFill>
              <a:latin typeface="Calibri"/>
              <a:ea typeface="Calibri"/>
              <a:cs typeface="Calibri"/>
            </a:rPr>
            <a:t>Shared Goal Chart: The buddy and student create a simple visual progress chart.</a:t>
          </a:r>
          <a:endParaRPr lang="en-US" sz="2200">
            <a:solidFill>
              <a:srgbClr val="404040"/>
            </a:solidFill>
          </a:endParaRPr>
        </a:p>
      </dgm:t>
    </dgm:pt>
    <dgm:pt modelId="{BCC3A4DD-E0EE-4020-89D7-FC14851BF59A}" type="parTrans" cxnId="{D082EE6A-6959-41B7-A036-DDB3D0F35AD0}">
      <dgm:prSet/>
      <dgm:spPr/>
      <dgm:t>
        <a:bodyPr/>
        <a:lstStyle/>
        <a:p>
          <a:endParaRPr lang="en-US"/>
        </a:p>
      </dgm:t>
    </dgm:pt>
    <dgm:pt modelId="{7B2FC3E7-6C56-4598-A73C-5F86D47CBE64}" type="sibTrans" cxnId="{D082EE6A-6959-41B7-A036-DDB3D0F35AD0}">
      <dgm:prSet/>
      <dgm:spPr/>
      <dgm:t>
        <a:bodyPr/>
        <a:lstStyle/>
        <a:p>
          <a:endParaRPr lang="en-US"/>
        </a:p>
      </dgm:t>
    </dgm:pt>
    <dgm:pt modelId="{BAECCA5D-216B-40E4-B973-BC8C54747F60}" type="pres">
      <dgm:prSet presAssocID="{8ABD9961-E914-41FF-B78F-F7991AB5EA83}" presName="linear" presStyleCnt="0">
        <dgm:presLayoutVars>
          <dgm:animLvl val="lvl"/>
          <dgm:resizeHandles val="exact"/>
        </dgm:presLayoutVars>
      </dgm:prSet>
      <dgm:spPr/>
    </dgm:pt>
    <dgm:pt modelId="{78DFE217-2A54-4FC4-A0DB-64845830F0C5}" type="pres">
      <dgm:prSet presAssocID="{8FEFBE6E-3830-4F39-97DA-0377CDBAC9A7}" presName="parentText" presStyleLbl="node1" presStyleIdx="0" presStyleCnt="3">
        <dgm:presLayoutVars>
          <dgm:chMax val="0"/>
          <dgm:bulletEnabled val="1"/>
        </dgm:presLayoutVars>
      </dgm:prSet>
      <dgm:spPr/>
    </dgm:pt>
    <dgm:pt modelId="{4BA41556-1BD9-4997-825C-9AF0F83D6B15}" type="pres">
      <dgm:prSet presAssocID="{069C274F-FBAF-401B-99AE-DB3B3800747B}" presName="spacer" presStyleCnt="0"/>
      <dgm:spPr/>
    </dgm:pt>
    <dgm:pt modelId="{E0A115F7-6DF0-4671-A7FF-92CE820B406A}" type="pres">
      <dgm:prSet presAssocID="{FD656A44-92C3-46B9-BEEE-C2317E8189E7}" presName="parentText" presStyleLbl="node1" presStyleIdx="1" presStyleCnt="3">
        <dgm:presLayoutVars>
          <dgm:chMax val="0"/>
          <dgm:bulletEnabled val="1"/>
        </dgm:presLayoutVars>
      </dgm:prSet>
      <dgm:spPr/>
    </dgm:pt>
    <dgm:pt modelId="{4A78904B-4A88-4E13-8BE1-8806496C7E7F}" type="pres">
      <dgm:prSet presAssocID="{06112EEF-3083-47D9-9037-B767C99847D1}" presName="spacer" presStyleCnt="0"/>
      <dgm:spPr/>
    </dgm:pt>
    <dgm:pt modelId="{73AFE0EB-0A90-4C51-A8AF-4BE578B20421}" type="pres">
      <dgm:prSet presAssocID="{B71FCDA5-7755-4D82-8627-F7E8EA1B76F8}" presName="parentText" presStyleLbl="node1" presStyleIdx="2" presStyleCnt="3">
        <dgm:presLayoutVars>
          <dgm:chMax val="0"/>
          <dgm:bulletEnabled val="1"/>
        </dgm:presLayoutVars>
      </dgm:prSet>
      <dgm:spPr/>
    </dgm:pt>
    <dgm:pt modelId="{0DBB38FE-DE86-44BF-911A-F90628E1B359}" type="pres">
      <dgm:prSet presAssocID="{B71FCDA5-7755-4D82-8627-F7E8EA1B76F8}" presName="childText" presStyleLbl="revTx" presStyleIdx="0" presStyleCnt="1">
        <dgm:presLayoutVars>
          <dgm:bulletEnabled val="1"/>
        </dgm:presLayoutVars>
      </dgm:prSet>
      <dgm:spPr/>
    </dgm:pt>
  </dgm:ptLst>
  <dgm:cxnLst>
    <dgm:cxn modelId="{27ACF818-FDB6-4507-BA8F-288060159F8D}" srcId="{8ABD9961-E914-41FF-B78F-F7991AB5EA83}" destId="{FD656A44-92C3-46B9-BEEE-C2317E8189E7}" srcOrd="1" destOrd="0" parTransId="{F3E0A688-1018-4536-BE9A-3A6D1CD68F76}" sibTransId="{06112EEF-3083-47D9-9037-B767C99847D1}"/>
    <dgm:cxn modelId="{16F85E1E-A3D0-4D18-84CA-B5068F41A282}" srcId="{8ABD9961-E914-41FF-B78F-F7991AB5EA83}" destId="{B71FCDA5-7755-4D82-8627-F7E8EA1B76F8}" srcOrd="2" destOrd="0" parTransId="{32B6F191-8E27-4344-B1F1-78DF97FFFA51}" sibTransId="{1EA42D4E-ABDD-45CD-878C-BD5185346950}"/>
    <dgm:cxn modelId="{01BCC328-F1E5-47B6-A2F7-D5CCF13B7D76}" srcId="{B71FCDA5-7755-4D82-8627-F7E8EA1B76F8}" destId="{592096F9-A3A1-44CC-82EF-16C844B9B7FE}" srcOrd="1" destOrd="0" parTransId="{25DFBF18-9EEA-45E4-897A-9B808A0E93D9}" sibTransId="{74EC9FFF-6417-4CE3-A064-027A2FBC04A6}"/>
    <dgm:cxn modelId="{0B8DE43A-56BF-49FA-9D95-E5F871A4CB81}" srcId="{8ABD9961-E914-41FF-B78F-F7991AB5EA83}" destId="{8FEFBE6E-3830-4F39-97DA-0377CDBAC9A7}" srcOrd="0" destOrd="0" parTransId="{E7F1E25C-A076-410C-B07A-AAD788C422A2}" sibTransId="{069C274F-FBAF-401B-99AE-DB3B3800747B}"/>
    <dgm:cxn modelId="{06199F43-DDC2-4DD0-BD80-C86D482B6AFF}" type="presOf" srcId="{8ABD9961-E914-41FF-B78F-F7991AB5EA83}" destId="{BAECCA5D-216B-40E4-B973-BC8C54747F60}" srcOrd="0" destOrd="0" presId="urn:microsoft.com/office/officeart/2005/8/layout/vList2"/>
    <dgm:cxn modelId="{D082EE6A-6959-41B7-A036-DDB3D0F35AD0}" srcId="{B71FCDA5-7755-4D82-8627-F7E8EA1B76F8}" destId="{4F56420B-3F53-4EDF-A616-8FBA4A0D5B85}" srcOrd="2" destOrd="0" parTransId="{BCC3A4DD-E0EE-4020-89D7-FC14851BF59A}" sibTransId="{7B2FC3E7-6C56-4598-A73C-5F86D47CBE64}"/>
    <dgm:cxn modelId="{C2A74677-484F-432B-ADFB-F552A47B7111}" type="presOf" srcId="{8FEFBE6E-3830-4F39-97DA-0377CDBAC9A7}" destId="{78DFE217-2A54-4FC4-A0DB-64845830F0C5}" srcOrd="0" destOrd="0" presId="urn:microsoft.com/office/officeart/2005/8/layout/vList2"/>
    <dgm:cxn modelId="{07507C78-C344-480F-B038-DDDDCD2C46D6}" type="presOf" srcId="{4F56420B-3F53-4EDF-A616-8FBA4A0D5B85}" destId="{0DBB38FE-DE86-44BF-911A-F90628E1B359}" srcOrd="0" destOrd="2" presId="urn:microsoft.com/office/officeart/2005/8/layout/vList2"/>
    <dgm:cxn modelId="{1C421E82-EDF4-436D-BA5C-C8199B1EB12F}" type="presOf" srcId="{B71FCDA5-7755-4D82-8627-F7E8EA1B76F8}" destId="{73AFE0EB-0A90-4C51-A8AF-4BE578B20421}" srcOrd="0" destOrd="0" presId="urn:microsoft.com/office/officeart/2005/8/layout/vList2"/>
    <dgm:cxn modelId="{3682CC95-C1C2-4CAE-82B5-42CBAE593906}" type="presOf" srcId="{FD656A44-92C3-46B9-BEEE-C2317E8189E7}" destId="{E0A115F7-6DF0-4671-A7FF-92CE820B406A}" srcOrd="0" destOrd="0" presId="urn:microsoft.com/office/officeart/2005/8/layout/vList2"/>
    <dgm:cxn modelId="{82684BAE-A410-4A42-B50A-11BE0BFA7708}" type="presOf" srcId="{517E7B82-6493-4C8B-9FA1-F39043049E50}" destId="{0DBB38FE-DE86-44BF-911A-F90628E1B359}" srcOrd="0" destOrd="0" presId="urn:microsoft.com/office/officeart/2005/8/layout/vList2"/>
    <dgm:cxn modelId="{C7E56AC5-8B0C-4635-B488-69B07B08021F}" type="presOf" srcId="{592096F9-A3A1-44CC-82EF-16C844B9B7FE}" destId="{0DBB38FE-DE86-44BF-911A-F90628E1B359}" srcOrd="0" destOrd="1" presId="urn:microsoft.com/office/officeart/2005/8/layout/vList2"/>
    <dgm:cxn modelId="{E92DE8CF-7565-43BB-84C3-31D2D0FCCAF2}" srcId="{B71FCDA5-7755-4D82-8627-F7E8EA1B76F8}" destId="{517E7B82-6493-4C8B-9FA1-F39043049E50}" srcOrd="0" destOrd="0" parTransId="{574E519D-2CED-4737-B1A2-C99CC9A8F409}" sibTransId="{D01975E3-47AD-4F48-B9C3-DD998D721B08}"/>
    <dgm:cxn modelId="{0F57A32C-CA22-4CEB-88F3-D19FF981B57E}" type="presParOf" srcId="{BAECCA5D-216B-40E4-B973-BC8C54747F60}" destId="{78DFE217-2A54-4FC4-A0DB-64845830F0C5}" srcOrd="0" destOrd="0" presId="urn:microsoft.com/office/officeart/2005/8/layout/vList2"/>
    <dgm:cxn modelId="{93B0D409-AEAE-4FA4-BDA0-3F2E221B1295}" type="presParOf" srcId="{BAECCA5D-216B-40E4-B973-BC8C54747F60}" destId="{4BA41556-1BD9-4997-825C-9AF0F83D6B15}" srcOrd="1" destOrd="0" presId="urn:microsoft.com/office/officeart/2005/8/layout/vList2"/>
    <dgm:cxn modelId="{68D0DC98-83F3-47F5-B791-1A668C161751}" type="presParOf" srcId="{BAECCA5D-216B-40E4-B973-BC8C54747F60}" destId="{E0A115F7-6DF0-4671-A7FF-92CE820B406A}" srcOrd="2" destOrd="0" presId="urn:microsoft.com/office/officeart/2005/8/layout/vList2"/>
    <dgm:cxn modelId="{C4BC072D-2AC6-4F8B-8527-7100A57C9F2D}" type="presParOf" srcId="{BAECCA5D-216B-40E4-B973-BC8C54747F60}" destId="{4A78904B-4A88-4E13-8BE1-8806496C7E7F}" srcOrd="3" destOrd="0" presId="urn:microsoft.com/office/officeart/2005/8/layout/vList2"/>
    <dgm:cxn modelId="{96B4DBAC-18D7-45A6-A983-B14032714314}" type="presParOf" srcId="{BAECCA5D-216B-40E4-B973-BC8C54747F60}" destId="{73AFE0EB-0A90-4C51-A8AF-4BE578B20421}" srcOrd="4" destOrd="0" presId="urn:microsoft.com/office/officeart/2005/8/layout/vList2"/>
    <dgm:cxn modelId="{07CE69DC-D6B2-4390-A618-477526F274B0}" type="presParOf" srcId="{BAECCA5D-216B-40E4-B973-BC8C54747F60}" destId="{0DBB38FE-DE86-44BF-911A-F90628E1B35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BD9961-E914-41FF-B78F-F7991AB5EA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FEFBE6E-3830-4F39-97DA-0377CDBAC9A7}">
      <dgm:prSet custT="1"/>
      <dgm:spPr/>
      <dgm:t>
        <a:bodyPr/>
        <a:lstStyle/>
        <a:p>
          <a:pPr algn="l" rtl="0">
            <a:lnSpc>
              <a:spcPct val="90000"/>
            </a:lnSpc>
            <a:defRPr b="1"/>
          </a:pPr>
          <a:r>
            <a:rPr lang="en-US" sz="2800" b="0">
              <a:solidFill>
                <a:schemeClr val="tx1"/>
              </a:solidFill>
              <a:latin typeface="Calibri"/>
              <a:ea typeface="Calibri"/>
              <a:cs typeface="Calibri"/>
            </a:rPr>
            <a:t>Small Group Counseling for Attendance Issues</a:t>
          </a:r>
        </a:p>
      </dgm:t>
    </dgm:pt>
    <dgm:pt modelId="{E7F1E25C-A076-410C-B07A-AAD788C422A2}" type="parTrans" cxnId="{0B8DE43A-56BF-49FA-9D95-E5F871A4CB81}">
      <dgm:prSet/>
      <dgm:spPr/>
      <dgm:t>
        <a:bodyPr/>
        <a:lstStyle/>
        <a:p>
          <a:endParaRPr lang="en-US"/>
        </a:p>
      </dgm:t>
    </dgm:pt>
    <dgm:pt modelId="{069C274F-FBAF-401B-99AE-DB3B3800747B}" type="sibTrans" cxnId="{0B8DE43A-56BF-49FA-9D95-E5F871A4CB81}">
      <dgm:prSet/>
      <dgm:spPr/>
      <dgm:t>
        <a:bodyPr/>
        <a:lstStyle/>
        <a:p>
          <a:endParaRPr lang="en-US"/>
        </a:p>
      </dgm:t>
    </dgm:pt>
    <dgm:pt modelId="{592096F9-A3A1-44CC-82EF-16C844B9B7FE}">
      <dgm:prSet phldr="0" custT="1"/>
      <dgm:spPr/>
      <dgm:t>
        <a:bodyPr/>
        <a:lstStyle/>
        <a:p>
          <a:pPr algn="l">
            <a:lnSpc>
              <a:spcPct val="90000"/>
            </a:lnSpc>
            <a:defRPr b="1"/>
          </a:pPr>
          <a:r>
            <a:rPr lang="en-US" sz="2200" b="0">
              <a:solidFill>
                <a:srgbClr val="404040"/>
              </a:solidFill>
              <a:latin typeface="Calibri"/>
              <a:ea typeface="Calibri"/>
              <a:cs typeface="Calibri"/>
            </a:rPr>
            <a:t>Role-Playing: Practice responding to stressors that lead to absenteeism (e.g., test anxiety, social fears).</a:t>
          </a:r>
          <a:endParaRPr lang="en-US" sz="2200" b="0">
            <a:solidFill>
              <a:srgbClr val="000000"/>
            </a:solidFill>
            <a:latin typeface="Calibri"/>
            <a:ea typeface="Calibri"/>
            <a:cs typeface="Calibri"/>
          </a:endParaRPr>
        </a:p>
      </dgm:t>
    </dgm:pt>
    <dgm:pt modelId="{25DFBF18-9EEA-45E4-897A-9B808A0E93D9}" type="parTrans" cxnId="{01BCC328-F1E5-47B6-A2F7-D5CCF13B7D76}">
      <dgm:prSet/>
      <dgm:spPr/>
      <dgm:t>
        <a:bodyPr/>
        <a:lstStyle/>
        <a:p>
          <a:endParaRPr lang="en-US"/>
        </a:p>
      </dgm:t>
    </dgm:pt>
    <dgm:pt modelId="{74EC9FFF-6417-4CE3-A064-027A2FBC04A6}" type="sibTrans" cxnId="{01BCC328-F1E5-47B6-A2F7-D5CCF13B7D76}">
      <dgm:prSet/>
      <dgm:spPr/>
      <dgm:t>
        <a:bodyPr/>
        <a:lstStyle/>
        <a:p>
          <a:endParaRPr lang="en-US"/>
        </a:p>
      </dgm:t>
    </dgm:pt>
    <dgm:pt modelId="{4F56420B-3F53-4EDF-A616-8FBA4A0D5B85}">
      <dgm:prSet phldr="0" custT="1"/>
      <dgm:spPr/>
      <dgm:t>
        <a:bodyPr/>
        <a:lstStyle/>
        <a:p>
          <a:pPr algn="l">
            <a:lnSpc>
              <a:spcPct val="90000"/>
            </a:lnSpc>
            <a:defRPr b="1"/>
          </a:pPr>
          <a:r>
            <a:rPr lang="en-US" sz="2200" b="0">
              <a:solidFill>
                <a:srgbClr val="404040"/>
              </a:solidFill>
              <a:latin typeface="Calibri"/>
              <a:ea typeface="Calibri"/>
              <a:cs typeface="Calibri"/>
            </a:rPr>
            <a:t>Motivational Interviewing Techniques: “What would make school more enjoyable for you?”</a:t>
          </a:r>
          <a:endParaRPr lang="en-US" sz="2200"/>
        </a:p>
      </dgm:t>
    </dgm:pt>
    <dgm:pt modelId="{BCC3A4DD-E0EE-4020-89D7-FC14851BF59A}" type="parTrans" cxnId="{D082EE6A-6959-41B7-A036-DDB3D0F35AD0}">
      <dgm:prSet/>
      <dgm:spPr/>
      <dgm:t>
        <a:bodyPr/>
        <a:lstStyle/>
        <a:p>
          <a:endParaRPr lang="en-US"/>
        </a:p>
      </dgm:t>
    </dgm:pt>
    <dgm:pt modelId="{7B2FC3E7-6C56-4598-A73C-5F86D47CBE64}" type="sibTrans" cxnId="{D082EE6A-6959-41B7-A036-DDB3D0F35AD0}">
      <dgm:prSet/>
      <dgm:spPr/>
      <dgm:t>
        <a:bodyPr/>
        <a:lstStyle/>
        <a:p>
          <a:endParaRPr lang="en-US"/>
        </a:p>
      </dgm:t>
    </dgm:pt>
    <dgm:pt modelId="{83759072-50B4-4B05-9F77-9870A82C3EA0}">
      <dgm:prSet custT="1"/>
      <dgm:spPr/>
      <dgm:t>
        <a:bodyPr/>
        <a:lstStyle/>
        <a:p>
          <a:pPr rtl="0">
            <a:lnSpc>
              <a:spcPct val="100000"/>
            </a:lnSpc>
          </a:pPr>
          <a:r>
            <a:rPr lang="en-US" sz="2800" b="0">
              <a:solidFill>
                <a:schemeClr val="tx1"/>
              </a:solidFill>
              <a:latin typeface="Calibri"/>
              <a:ea typeface="Calibri"/>
              <a:cs typeface="Calibri"/>
            </a:rPr>
            <a:t>How It Works: Targeted group sessions for student attendance due to anxiety, motivation, or home-life issues</a:t>
          </a:r>
          <a:endParaRPr lang="en-US" sz="2800" b="0">
            <a:solidFill>
              <a:schemeClr val="tx1"/>
            </a:solidFill>
            <a:latin typeface="Calibri Light" panose="020F0302020204030204"/>
            <a:ea typeface="Calibri Light" panose="020F0302020204030204"/>
            <a:cs typeface="Calibri Light" panose="020F0302020204030204"/>
          </a:endParaRPr>
        </a:p>
      </dgm:t>
    </dgm:pt>
    <dgm:pt modelId="{491CFA87-AAF5-4B84-A477-717AF501B2B0}" type="parTrans" cxnId="{6AC5AD80-1525-44B2-B546-17D5EBF0664F}">
      <dgm:prSet/>
      <dgm:spPr/>
      <dgm:t>
        <a:bodyPr/>
        <a:lstStyle/>
        <a:p>
          <a:endParaRPr lang="en-US"/>
        </a:p>
      </dgm:t>
    </dgm:pt>
    <dgm:pt modelId="{93DC98A1-44AF-4B9C-A582-56B02F61D7AB}" type="sibTrans" cxnId="{6AC5AD80-1525-44B2-B546-17D5EBF0664F}">
      <dgm:prSet/>
      <dgm:spPr/>
      <dgm:t>
        <a:bodyPr/>
        <a:lstStyle/>
        <a:p>
          <a:endParaRPr lang="en-US"/>
        </a:p>
      </dgm:t>
    </dgm:pt>
    <dgm:pt modelId="{F91480F6-115C-4336-8A74-83B0580FD92E}">
      <dgm:prSet custT="1"/>
      <dgm:spPr/>
      <dgm:t>
        <a:bodyPr/>
        <a:lstStyle/>
        <a:p>
          <a:pPr rtl="0">
            <a:lnSpc>
              <a:spcPct val="100000"/>
            </a:lnSpc>
          </a:pPr>
          <a:r>
            <a:rPr lang="en-US" sz="2800" b="0">
              <a:solidFill>
                <a:schemeClr val="tx1"/>
              </a:solidFill>
              <a:latin typeface="Calibri"/>
              <a:ea typeface="Calibri"/>
              <a:cs typeface="Calibri"/>
            </a:rPr>
            <a:t>Direct Activities: </a:t>
          </a:r>
          <a:endParaRPr lang="en-US" sz="2800" b="0">
            <a:solidFill>
              <a:schemeClr val="tx1"/>
            </a:solidFill>
            <a:latin typeface="Calibri Light" panose="020F0302020204030204"/>
            <a:ea typeface="Calibri Light" panose="020F0302020204030204"/>
            <a:cs typeface="Calibri Light" panose="020F0302020204030204"/>
          </a:endParaRPr>
        </a:p>
      </dgm:t>
    </dgm:pt>
    <dgm:pt modelId="{5D15F2FE-30CE-4E44-910A-9063D65274FA}" type="parTrans" cxnId="{1CCCA0BC-DE79-4BB4-A1ED-30769130C5F8}">
      <dgm:prSet/>
      <dgm:spPr/>
      <dgm:t>
        <a:bodyPr/>
        <a:lstStyle/>
        <a:p>
          <a:endParaRPr lang="en-US"/>
        </a:p>
      </dgm:t>
    </dgm:pt>
    <dgm:pt modelId="{B39E55EE-5069-418E-A216-4222C60403E4}" type="sibTrans" cxnId="{1CCCA0BC-DE79-4BB4-A1ED-30769130C5F8}">
      <dgm:prSet/>
      <dgm:spPr/>
      <dgm:t>
        <a:bodyPr/>
        <a:lstStyle/>
        <a:p>
          <a:endParaRPr lang="en-US"/>
        </a:p>
      </dgm:t>
    </dgm:pt>
    <dgm:pt modelId="{ADD3B871-0260-474B-AF9F-42ED6BF3893D}">
      <dgm:prSet phldr="0" custT="1"/>
      <dgm:spPr/>
      <dgm:t>
        <a:bodyPr/>
        <a:lstStyle/>
        <a:p>
          <a:r>
            <a:rPr lang="en-US" sz="2200" b="0">
              <a:solidFill>
                <a:srgbClr val="404040"/>
              </a:solidFill>
              <a:latin typeface="Calibri"/>
              <a:ea typeface="Calibri"/>
              <a:cs typeface="Calibri"/>
            </a:rPr>
            <a:t>“What’s Holding You Back?” Activity: Students write down and discuss barriers to attending school.</a:t>
          </a:r>
          <a:endParaRPr lang="en-US" sz="2200"/>
        </a:p>
      </dgm:t>
    </dgm:pt>
    <dgm:pt modelId="{01EED92C-C806-4257-BAB9-1885136F48E5}" type="parTrans" cxnId="{C9D648D3-AC3C-4F86-A95F-1936FF68291B}">
      <dgm:prSet/>
      <dgm:spPr/>
      <dgm:t>
        <a:bodyPr/>
        <a:lstStyle/>
        <a:p>
          <a:endParaRPr lang="en-US"/>
        </a:p>
      </dgm:t>
    </dgm:pt>
    <dgm:pt modelId="{DCF4FA33-A5D7-4198-8EFE-81C4CD6CD84A}" type="sibTrans" cxnId="{C9D648D3-AC3C-4F86-A95F-1936FF68291B}">
      <dgm:prSet/>
      <dgm:spPr/>
      <dgm:t>
        <a:bodyPr/>
        <a:lstStyle/>
        <a:p>
          <a:endParaRPr lang="en-US"/>
        </a:p>
      </dgm:t>
    </dgm:pt>
    <dgm:pt modelId="{BAECCA5D-216B-40E4-B973-BC8C54747F60}" type="pres">
      <dgm:prSet presAssocID="{8ABD9961-E914-41FF-B78F-F7991AB5EA83}" presName="linear" presStyleCnt="0">
        <dgm:presLayoutVars>
          <dgm:animLvl val="lvl"/>
          <dgm:resizeHandles val="exact"/>
        </dgm:presLayoutVars>
      </dgm:prSet>
      <dgm:spPr/>
    </dgm:pt>
    <dgm:pt modelId="{78DFE217-2A54-4FC4-A0DB-64845830F0C5}" type="pres">
      <dgm:prSet presAssocID="{8FEFBE6E-3830-4F39-97DA-0377CDBAC9A7}" presName="parentText" presStyleLbl="node1" presStyleIdx="0" presStyleCnt="3" custScaleY="158080" custLinFactY="-97440" custLinFactNeighborX="-319" custLinFactNeighborY="-100000">
        <dgm:presLayoutVars>
          <dgm:chMax val="0"/>
          <dgm:bulletEnabled val="1"/>
        </dgm:presLayoutVars>
      </dgm:prSet>
      <dgm:spPr/>
    </dgm:pt>
    <dgm:pt modelId="{3A43834C-C162-47D7-A6EB-FA116A139EE1}" type="pres">
      <dgm:prSet presAssocID="{069C274F-FBAF-401B-99AE-DB3B3800747B}" presName="spacer" presStyleCnt="0"/>
      <dgm:spPr/>
    </dgm:pt>
    <dgm:pt modelId="{86161DD6-1405-43FA-896B-08B635583DFD}" type="pres">
      <dgm:prSet presAssocID="{83759072-50B4-4B05-9F77-9870A82C3EA0}" presName="parentText" presStyleLbl="node1" presStyleIdx="1" presStyleCnt="3" custScaleY="207731" custLinFactY="-1464" custLinFactNeighborX="-319" custLinFactNeighborY="-100000">
        <dgm:presLayoutVars>
          <dgm:chMax val="0"/>
          <dgm:bulletEnabled val="1"/>
        </dgm:presLayoutVars>
      </dgm:prSet>
      <dgm:spPr/>
    </dgm:pt>
    <dgm:pt modelId="{26930B73-E9AC-44AA-B54D-2992BE8A78FD}" type="pres">
      <dgm:prSet presAssocID="{93DC98A1-44AF-4B9C-A582-56B02F61D7AB}" presName="spacer" presStyleCnt="0"/>
      <dgm:spPr/>
    </dgm:pt>
    <dgm:pt modelId="{EBDF6BD9-743A-4856-9556-991C1548A09A}" type="pres">
      <dgm:prSet presAssocID="{F91480F6-115C-4336-8A74-83B0580FD92E}" presName="parentText" presStyleLbl="node1" presStyleIdx="2" presStyleCnt="3" custScaleY="147892">
        <dgm:presLayoutVars>
          <dgm:chMax val="0"/>
          <dgm:bulletEnabled val="1"/>
        </dgm:presLayoutVars>
      </dgm:prSet>
      <dgm:spPr/>
    </dgm:pt>
    <dgm:pt modelId="{9368943E-1758-4814-812F-EF4AAC75D88F}" type="pres">
      <dgm:prSet presAssocID="{F91480F6-115C-4336-8A74-83B0580FD92E}" presName="childText" presStyleLbl="revTx" presStyleIdx="0" presStyleCnt="1" custScaleY="110828">
        <dgm:presLayoutVars>
          <dgm:bulletEnabled val="1"/>
        </dgm:presLayoutVars>
      </dgm:prSet>
      <dgm:spPr/>
    </dgm:pt>
  </dgm:ptLst>
  <dgm:cxnLst>
    <dgm:cxn modelId="{CB383005-16A0-43D8-A00F-0FE93E9689E7}" type="presOf" srcId="{F91480F6-115C-4336-8A74-83B0580FD92E}" destId="{EBDF6BD9-743A-4856-9556-991C1548A09A}" srcOrd="0" destOrd="0" presId="urn:microsoft.com/office/officeart/2005/8/layout/vList2"/>
    <dgm:cxn modelId="{01BCC328-F1E5-47B6-A2F7-D5CCF13B7D76}" srcId="{F91480F6-115C-4336-8A74-83B0580FD92E}" destId="{592096F9-A3A1-44CC-82EF-16C844B9B7FE}" srcOrd="1" destOrd="0" parTransId="{25DFBF18-9EEA-45E4-897A-9B808A0E93D9}" sibTransId="{74EC9FFF-6417-4CE3-A064-027A2FBC04A6}"/>
    <dgm:cxn modelId="{F389CE33-A65F-427B-8994-438CE85F7459}" type="presOf" srcId="{83759072-50B4-4B05-9F77-9870A82C3EA0}" destId="{86161DD6-1405-43FA-896B-08B635583DFD}" srcOrd="0" destOrd="0" presId="urn:microsoft.com/office/officeart/2005/8/layout/vList2"/>
    <dgm:cxn modelId="{0B8DE43A-56BF-49FA-9D95-E5F871A4CB81}" srcId="{8ABD9961-E914-41FF-B78F-F7991AB5EA83}" destId="{8FEFBE6E-3830-4F39-97DA-0377CDBAC9A7}" srcOrd="0" destOrd="0" parTransId="{E7F1E25C-A076-410C-B07A-AAD788C422A2}" sibTransId="{069C274F-FBAF-401B-99AE-DB3B3800747B}"/>
    <dgm:cxn modelId="{9062B541-6350-403C-ADF3-3B67D41C7C04}" type="presOf" srcId="{ADD3B871-0260-474B-AF9F-42ED6BF3893D}" destId="{9368943E-1758-4814-812F-EF4AAC75D88F}" srcOrd="0" destOrd="0" presId="urn:microsoft.com/office/officeart/2005/8/layout/vList2"/>
    <dgm:cxn modelId="{06199F43-DDC2-4DD0-BD80-C86D482B6AFF}" type="presOf" srcId="{8ABD9961-E914-41FF-B78F-F7991AB5EA83}" destId="{BAECCA5D-216B-40E4-B973-BC8C54747F60}" srcOrd="0" destOrd="0" presId="urn:microsoft.com/office/officeart/2005/8/layout/vList2"/>
    <dgm:cxn modelId="{D082EE6A-6959-41B7-A036-DDB3D0F35AD0}" srcId="{F91480F6-115C-4336-8A74-83B0580FD92E}" destId="{4F56420B-3F53-4EDF-A616-8FBA4A0D5B85}" srcOrd="2" destOrd="0" parTransId="{BCC3A4DD-E0EE-4020-89D7-FC14851BF59A}" sibTransId="{7B2FC3E7-6C56-4598-A73C-5F86D47CBE64}"/>
    <dgm:cxn modelId="{A7960C4E-E337-4FD2-8683-88ED992A3A3F}" type="presOf" srcId="{4F56420B-3F53-4EDF-A616-8FBA4A0D5B85}" destId="{9368943E-1758-4814-812F-EF4AAC75D88F}" srcOrd="0" destOrd="2" presId="urn:microsoft.com/office/officeart/2005/8/layout/vList2"/>
    <dgm:cxn modelId="{4B32436E-FDB2-49D3-A894-5ABB391907F7}" type="presOf" srcId="{8FEFBE6E-3830-4F39-97DA-0377CDBAC9A7}" destId="{78DFE217-2A54-4FC4-A0DB-64845830F0C5}" srcOrd="0" destOrd="0" presId="urn:microsoft.com/office/officeart/2005/8/layout/vList2"/>
    <dgm:cxn modelId="{6AC5AD80-1525-44B2-B546-17D5EBF0664F}" srcId="{8ABD9961-E914-41FF-B78F-F7991AB5EA83}" destId="{83759072-50B4-4B05-9F77-9870A82C3EA0}" srcOrd="1" destOrd="0" parTransId="{491CFA87-AAF5-4B84-A477-717AF501B2B0}" sibTransId="{93DC98A1-44AF-4B9C-A582-56B02F61D7AB}"/>
    <dgm:cxn modelId="{1CCCA0BC-DE79-4BB4-A1ED-30769130C5F8}" srcId="{8ABD9961-E914-41FF-B78F-F7991AB5EA83}" destId="{F91480F6-115C-4336-8A74-83B0580FD92E}" srcOrd="2" destOrd="0" parTransId="{5D15F2FE-30CE-4E44-910A-9063D65274FA}" sibTransId="{B39E55EE-5069-418E-A216-4222C60403E4}"/>
    <dgm:cxn modelId="{04832CBD-C5B2-46F6-84BB-AF108DF63CA6}" type="presOf" srcId="{592096F9-A3A1-44CC-82EF-16C844B9B7FE}" destId="{9368943E-1758-4814-812F-EF4AAC75D88F}" srcOrd="0" destOrd="1" presId="urn:microsoft.com/office/officeart/2005/8/layout/vList2"/>
    <dgm:cxn modelId="{C9D648D3-AC3C-4F86-A95F-1936FF68291B}" srcId="{F91480F6-115C-4336-8A74-83B0580FD92E}" destId="{ADD3B871-0260-474B-AF9F-42ED6BF3893D}" srcOrd="0" destOrd="0" parTransId="{01EED92C-C806-4257-BAB9-1885136F48E5}" sibTransId="{DCF4FA33-A5D7-4198-8EFE-81C4CD6CD84A}"/>
    <dgm:cxn modelId="{1BB5AAC8-B443-4999-A931-EEA970F9C4BB}" type="presParOf" srcId="{BAECCA5D-216B-40E4-B973-BC8C54747F60}" destId="{78DFE217-2A54-4FC4-A0DB-64845830F0C5}" srcOrd="0" destOrd="0" presId="urn:microsoft.com/office/officeart/2005/8/layout/vList2"/>
    <dgm:cxn modelId="{8A2E1634-D6E8-4115-ADB2-B741AC031003}" type="presParOf" srcId="{BAECCA5D-216B-40E4-B973-BC8C54747F60}" destId="{3A43834C-C162-47D7-A6EB-FA116A139EE1}" srcOrd="1" destOrd="0" presId="urn:microsoft.com/office/officeart/2005/8/layout/vList2"/>
    <dgm:cxn modelId="{5A1F68D8-87DF-4440-882E-962469AEA4BE}" type="presParOf" srcId="{BAECCA5D-216B-40E4-B973-BC8C54747F60}" destId="{86161DD6-1405-43FA-896B-08B635583DFD}" srcOrd="2" destOrd="0" presId="urn:microsoft.com/office/officeart/2005/8/layout/vList2"/>
    <dgm:cxn modelId="{7B9F7FF9-BE67-4878-A114-8683539AF503}" type="presParOf" srcId="{BAECCA5D-216B-40E4-B973-BC8C54747F60}" destId="{26930B73-E9AC-44AA-B54D-2992BE8A78FD}" srcOrd="3" destOrd="0" presId="urn:microsoft.com/office/officeart/2005/8/layout/vList2"/>
    <dgm:cxn modelId="{FCD7D3CB-1AF3-4C56-8FFB-16503609D2BD}" type="presParOf" srcId="{BAECCA5D-216B-40E4-B973-BC8C54747F60}" destId="{EBDF6BD9-743A-4856-9556-991C1548A09A}" srcOrd="4" destOrd="0" presId="urn:microsoft.com/office/officeart/2005/8/layout/vList2"/>
    <dgm:cxn modelId="{BA9199CF-0EB8-43EE-AE24-FAB39F4BDB5F}" type="presParOf" srcId="{BAECCA5D-216B-40E4-B973-BC8C54747F60}" destId="{9368943E-1758-4814-812F-EF4AAC75D88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F0BBFA-8E87-4A6E-87A8-B1590E377A1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240B02B-49F7-4F8B-9E8B-87E8ED99BD50}">
      <dgm:prSet custT="1"/>
      <dgm:spPr/>
      <dgm:t>
        <a:bodyPr/>
        <a:lstStyle/>
        <a:p>
          <a:r>
            <a:rPr lang="en-US" sz="2800" b="0">
              <a:solidFill>
                <a:schemeClr val="tx1"/>
              </a:solidFill>
            </a:rPr>
            <a:t>Social-Emotional Learning (SEL) Lessons on Motivation</a:t>
          </a:r>
        </a:p>
      </dgm:t>
    </dgm:pt>
    <dgm:pt modelId="{9848BDEF-150E-47C4-838F-5759BF73EBA1}" type="parTrans" cxnId="{DD6615C3-AD31-4579-8BD2-EBDDE040FC90}">
      <dgm:prSet/>
      <dgm:spPr/>
      <dgm:t>
        <a:bodyPr/>
        <a:lstStyle/>
        <a:p>
          <a:endParaRPr lang="en-US"/>
        </a:p>
      </dgm:t>
    </dgm:pt>
    <dgm:pt modelId="{D4439458-BAEB-4162-B132-23CF65D77317}" type="sibTrans" cxnId="{DD6615C3-AD31-4579-8BD2-EBDDE040FC90}">
      <dgm:prSet/>
      <dgm:spPr/>
      <dgm:t>
        <a:bodyPr/>
        <a:lstStyle/>
        <a:p>
          <a:endParaRPr lang="en-US"/>
        </a:p>
      </dgm:t>
    </dgm:pt>
    <dgm:pt modelId="{94F22262-D44F-4C41-AE0E-4C0BA722C505}">
      <dgm:prSet custT="1"/>
      <dgm:spPr/>
      <dgm:t>
        <a:bodyPr/>
        <a:lstStyle/>
        <a:p>
          <a:r>
            <a:rPr lang="en-US" sz="2800" b="0">
              <a:solidFill>
                <a:schemeClr val="tx1"/>
              </a:solidFill>
            </a:rPr>
            <a:t>How It Works: </a:t>
          </a:r>
          <a:r>
            <a:rPr lang="en-US" sz="2800">
              <a:solidFill>
                <a:schemeClr val="tx1"/>
              </a:solidFill>
            </a:rPr>
            <a:t>Teach self-regulation and goal-setting skills to </a:t>
          </a:r>
          <a:r>
            <a:rPr lang="en-US" sz="2800" b="0">
              <a:solidFill>
                <a:schemeClr val="tx1"/>
              </a:solidFill>
            </a:rPr>
            <a:t>improve student engagement</a:t>
          </a:r>
        </a:p>
      </dgm:t>
    </dgm:pt>
    <dgm:pt modelId="{F7106276-8A60-46A0-8D7E-22945FA79860}" type="parTrans" cxnId="{76B1780C-953E-441E-A20A-1FF986D37830}">
      <dgm:prSet/>
      <dgm:spPr/>
      <dgm:t>
        <a:bodyPr/>
        <a:lstStyle/>
        <a:p>
          <a:endParaRPr lang="en-US"/>
        </a:p>
      </dgm:t>
    </dgm:pt>
    <dgm:pt modelId="{3352E84D-0C3C-4F83-961C-F8A70484AC9C}" type="sibTrans" cxnId="{76B1780C-953E-441E-A20A-1FF986D37830}">
      <dgm:prSet/>
      <dgm:spPr/>
      <dgm:t>
        <a:bodyPr/>
        <a:lstStyle/>
        <a:p>
          <a:endParaRPr lang="en-US"/>
        </a:p>
      </dgm:t>
    </dgm:pt>
    <dgm:pt modelId="{E1AAD42A-38D2-41AD-BDBA-4B41CF8AF70B}">
      <dgm:prSet custT="1"/>
      <dgm:spPr/>
      <dgm:t>
        <a:bodyPr/>
        <a:lstStyle/>
        <a:p>
          <a:r>
            <a:rPr lang="en-US" sz="2800" b="0">
              <a:solidFill>
                <a:schemeClr val="tx1"/>
              </a:solidFill>
            </a:rPr>
            <a:t>Direct Activities</a:t>
          </a:r>
          <a:r>
            <a:rPr lang="en-US" sz="500" b="0">
              <a:solidFill>
                <a:schemeClr val="tx1"/>
              </a:solidFill>
            </a:rPr>
            <a:t>:</a:t>
          </a:r>
        </a:p>
      </dgm:t>
    </dgm:pt>
    <dgm:pt modelId="{B43827CF-8E20-420E-AE40-3E70334981EE}" type="parTrans" cxnId="{E425F964-1B83-4DD8-880F-DE156F1C83F1}">
      <dgm:prSet/>
      <dgm:spPr/>
      <dgm:t>
        <a:bodyPr/>
        <a:lstStyle/>
        <a:p>
          <a:endParaRPr lang="en-US"/>
        </a:p>
      </dgm:t>
    </dgm:pt>
    <dgm:pt modelId="{C2539B2C-2605-442B-8EDD-8FA12619AF82}" type="sibTrans" cxnId="{E425F964-1B83-4DD8-880F-DE156F1C83F1}">
      <dgm:prSet/>
      <dgm:spPr/>
      <dgm:t>
        <a:bodyPr/>
        <a:lstStyle/>
        <a:p>
          <a:endParaRPr lang="en-US"/>
        </a:p>
      </dgm:t>
    </dgm:pt>
    <dgm:pt modelId="{5D7D98DB-4438-439D-B941-550C52634A35}">
      <dgm:prSet custT="1"/>
      <dgm:spPr/>
      <dgm:t>
        <a:bodyPr/>
        <a:lstStyle/>
        <a:p>
          <a:r>
            <a:rPr lang="en-US" sz="2200"/>
            <a:t>“Vision Board” Activity: Create a collage of goals that require good attendance.</a:t>
          </a:r>
        </a:p>
      </dgm:t>
    </dgm:pt>
    <dgm:pt modelId="{FAD69C2A-6664-4B88-ADD4-72A164191F08}" type="parTrans" cxnId="{A1228D1B-D83D-4B57-8EE5-AD709B766523}">
      <dgm:prSet/>
      <dgm:spPr/>
      <dgm:t>
        <a:bodyPr/>
        <a:lstStyle/>
        <a:p>
          <a:endParaRPr lang="en-US"/>
        </a:p>
      </dgm:t>
    </dgm:pt>
    <dgm:pt modelId="{5BA03064-B158-4642-B22D-E35302A785C6}" type="sibTrans" cxnId="{A1228D1B-D83D-4B57-8EE5-AD709B766523}">
      <dgm:prSet/>
      <dgm:spPr/>
      <dgm:t>
        <a:bodyPr/>
        <a:lstStyle/>
        <a:p>
          <a:endParaRPr lang="en-US"/>
        </a:p>
      </dgm:t>
    </dgm:pt>
    <dgm:pt modelId="{F079B412-62A6-4C9D-A59C-A0CA266C8B32}">
      <dgm:prSet custT="1"/>
      <dgm:spPr/>
      <dgm:t>
        <a:bodyPr/>
        <a:lstStyle/>
        <a:p>
          <a:r>
            <a:rPr lang="en-US" sz="2200"/>
            <a:t>“My Future Self” Letter: Students write a letter to their future selves about the benefits of staying in school.</a:t>
          </a:r>
        </a:p>
      </dgm:t>
    </dgm:pt>
    <dgm:pt modelId="{96DA08FE-999A-4321-A3E7-25176AFC84A3}" type="parTrans" cxnId="{5573F8DB-57DB-4A25-BA0E-A0FD57D3F7F2}">
      <dgm:prSet/>
      <dgm:spPr/>
      <dgm:t>
        <a:bodyPr/>
        <a:lstStyle/>
        <a:p>
          <a:endParaRPr lang="en-US"/>
        </a:p>
      </dgm:t>
    </dgm:pt>
    <dgm:pt modelId="{B754C1F3-5CEC-43E3-89C4-2DC8ABA7139B}" type="sibTrans" cxnId="{5573F8DB-57DB-4A25-BA0E-A0FD57D3F7F2}">
      <dgm:prSet/>
      <dgm:spPr/>
      <dgm:t>
        <a:bodyPr/>
        <a:lstStyle/>
        <a:p>
          <a:endParaRPr lang="en-US"/>
        </a:p>
      </dgm:t>
    </dgm:pt>
    <dgm:pt modelId="{A7FA28AB-C53A-421A-B5D5-370DAA5740A1}">
      <dgm:prSet custT="1"/>
      <dgm:spPr/>
      <dgm:t>
        <a:bodyPr/>
        <a:lstStyle/>
        <a:p>
          <a:r>
            <a:rPr lang="en-US" sz="2200"/>
            <a:t>Group Discussion: “How does missing school affect your dreams and goals?”</a:t>
          </a:r>
        </a:p>
      </dgm:t>
    </dgm:pt>
    <dgm:pt modelId="{7CBED4F3-6D17-44C6-BA40-7F58376A6C41}" type="parTrans" cxnId="{979CFEDC-6300-4563-9EF9-E8209353334F}">
      <dgm:prSet/>
      <dgm:spPr/>
      <dgm:t>
        <a:bodyPr/>
        <a:lstStyle/>
        <a:p>
          <a:endParaRPr lang="en-US"/>
        </a:p>
      </dgm:t>
    </dgm:pt>
    <dgm:pt modelId="{C539B723-77C5-42B0-A89E-CB701CC418C6}" type="sibTrans" cxnId="{979CFEDC-6300-4563-9EF9-E8209353334F}">
      <dgm:prSet/>
      <dgm:spPr/>
      <dgm:t>
        <a:bodyPr/>
        <a:lstStyle/>
        <a:p>
          <a:endParaRPr lang="en-US"/>
        </a:p>
      </dgm:t>
    </dgm:pt>
    <dgm:pt modelId="{8CA7A13E-3AFB-406F-97D2-8248A4A9E537}" type="pres">
      <dgm:prSet presAssocID="{B4F0BBFA-8E87-4A6E-87A8-B1590E377A11}" presName="linear" presStyleCnt="0">
        <dgm:presLayoutVars>
          <dgm:animLvl val="lvl"/>
          <dgm:resizeHandles val="exact"/>
        </dgm:presLayoutVars>
      </dgm:prSet>
      <dgm:spPr/>
    </dgm:pt>
    <dgm:pt modelId="{0A3F80BF-3E05-45AE-BACD-49C2C685A3CD}" type="pres">
      <dgm:prSet presAssocID="{F240B02B-49F7-4F8B-9E8B-87E8ED99BD50}" presName="parentText" presStyleLbl="node1" presStyleIdx="0" presStyleCnt="3">
        <dgm:presLayoutVars>
          <dgm:chMax val="0"/>
          <dgm:bulletEnabled val="1"/>
        </dgm:presLayoutVars>
      </dgm:prSet>
      <dgm:spPr/>
    </dgm:pt>
    <dgm:pt modelId="{65D7D98D-7F47-496D-B749-6A841272C5C9}" type="pres">
      <dgm:prSet presAssocID="{D4439458-BAEB-4162-B132-23CF65D77317}" presName="spacer" presStyleCnt="0"/>
      <dgm:spPr/>
    </dgm:pt>
    <dgm:pt modelId="{D412D84A-EA7A-47FF-958D-054B6C5A7A58}" type="pres">
      <dgm:prSet presAssocID="{94F22262-D44F-4C41-AE0E-4C0BA722C505}" presName="parentText" presStyleLbl="node1" presStyleIdx="1" presStyleCnt="3">
        <dgm:presLayoutVars>
          <dgm:chMax val="0"/>
          <dgm:bulletEnabled val="1"/>
        </dgm:presLayoutVars>
      </dgm:prSet>
      <dgm:spPr/>
    </dgm:pt>
    <dgm:pt modelId="{9C678C51-A157-4ABC-B6AC-DAA61719038F}" type="pres">
      <dgm:prSet presAssocID="{3352E84D-0C3C-4F83-961C-F8A70484AC9C}" presName="spacer" presStyleCnt="0"/>
      <dgm:spPr/>
    </dgm:pt>
    <dgm:pt modelId="{94ADA4B3-FD02-4749-819A-E458EE649653}" type="pres">
      <dgm:prSet presAssocID="{E1AAD42A-38D2-41AD-BDBA-4B41CF8AF70B}" presName="parentText" presStyleLbl="node1" presStyleIdx="2" presStyleCnt="3">
        <dgm:presLayoutVars>
          <dgm:chMax val="0"/>
          <dgm:bulletEnabled val="1"/>
        </dgm:presLayoutVars>
      </dgm:prSet>
      <dgm:spPr/>
    </dgm:pt>
    <dgm:pt modelId="{0F5663D6-CC1B-4C7D-B137-AFD0A7287668}" type="pres">
      <dgm:prSet presAssocID="{E1AAD42A-38D2-41AD-BDBA-4B41CF8AF70B}" presName="childText" presStyleLbl="revTx" presStyleIdx="0" presStyleCnt="1">
        <dgm:presLayoutVars>
          <dgm:bulletEnabled val="1"/>
        </dgm:presLayoutVars>
      </dgm:prSet>
      <dgm:spPr/>
    </dgm:pt>
  </dgm:ptLst>
  <dgm:cxnLst>
    <dgm:cxn modelId="{76B1780C-953E-441E-A20A-1FF986D37830}" srcId="{B4F0BBFA-8E87-4A6E-87A8-B1590E377A11}" destId="{94F22262-D44F-4C41-AE0E-4C0BA722C505}" srcOrd="1" destOrd="0" parTransId="{F7106276-8A60-46A0-8D7E-22945FA79860}" sibTransId="{3352E84D-0C3C-4F83-961C-F8A70484AC9C}"/>
    <dgm:cxn modelId="{31325E0D-AA22-4357-9AA8-61FF5BC2B8CD}" type="presOf" srcId="{B4F0BBFA-8E87-4A6E-87A8-B1590E377A11}" destId="{8CA7A13E-3AFB-406F-97D2-8248A4A9E537}" srcOrd="0" destOrd="0" presId="urn:microsoft.com/office/officeart/2005/8/layout/vList2"/>
    <dgm:cxn modelId="{A1228D1B-D83D-4B57-8EE5-AD709B766523}" srcId="{E1AAD42A-38D2-41AD-BDBA-4B41CF8AF70B}" destId="{5D7D98DB-4438-439D-B941-550C52634A35}" srcOrd="0" destOrd="0" parTransId="{FAD69C2A-6664-4B88-ADD4-72A164191F08}" sibTransId="{5BA03064-B158-4642-B22D-E35302A785C6}"/>
    <dgm:cxn modelId="{E425F964-1B83-4DD8-880F-DE156F1C83F1}" srcId="{B4F0BBFA-8E87-4A6E-87A8-B1590E377A11}" destId="{E1AAD42A-38D2-41AD-BDBA-4B41CF8AF70B}" srcOrd="2" destOrd="0" parTransId="{B43827CF-8E20-420E-AE40-3E70334981EE}" sibTransId="{C2539B2C-2605-442B-8EDD-8FA12619AF82}"/>
    <dgm:cxn modelId="{D56F4B6C-0701-4A7B-A6B4-E7DCDB0FD13E}" type="presOf" srcId="{5D7D98DB-4438-439D-B941-550C52634A35}" destId="{0F5663D6-CC1B-4C7D-B137-AFD0A7287668}" srcOrd="0" destOrd="0" presId="urn:microsoft.com/office/officeart/2005/8/layout/vList2"/>
    <dgm:cxn modelId="{AC7ABE4C-07C6-4834-AF28-D518DADCCD4D}" type="presOf" srcId="{E1AAD42A-38D2-41AD-BDBA-4B41CF8AF70B}" destId="{94ADA4B3-FD02-4749-819A-E458EE649653}" srcOrd="0" destOrd="0" presId="urn:microsoft.com/office/officeart/2005/8/layout/vList2"/>
    <dgm:cxn modelId="{0FDBB77E-2322-4659-BF2E-3C39AADD32A2}" type="presOf" srcId="{F240B02B-49F7-4F8B-9E8B-87E8ED99BD50}" destId="{0A3F80BF-3E05-45AE-BACD-49C2C685A3CD}" srcOrd="0" destOrd="0" presId="urn:microsoft.com/office/officeart/2005/8/layout/vList2"/>
    <dgm:cxn modelId="{DD6615C3-AD31-4579-8BD2-EBDDE040FC90}" srcId="{B4F0BBFA-8E87-4A6E-87A8-B1590E377A11}" destId="{F240B02B-49F7-4F8B-9E8B-87E8ED99BD50}" srcOrd="0" destOrd="0" parTransId="{9848BDEF-150E-47C4-838F-5759BF73EBA1}" sibTransId="{D4439458-BAEB-4162-B132-23CF65D77317}"/>
    <dgm:cxn modelId="{11A030C7-52CB-4CCA-85BF-AACAF75538F3}" type="presOf" srcId="{F079B412-62A6-4C9D-A59C-A0CA266C8B32}" destId="{0F5663D6-CC1B-4C7D-B137-AFD0A7287668}" srcOrd="0" destOrd="1" presId="urn:microsoft.com/office/officeart/2005/8/layout/vList2"/>
    <dgm:cxn modelId="{1567DCD6-AFF6-4F9E-8DA6-BB3BCE2EC678}" type="presOf" srcId="{A7FA28AB-C53A-421A-B5D5-370DAA5740A1}" destId="{0F5663D6-CC1B-4C7D-B137-AFD0A7287668}" srcOrd="0" destOrd="2" presId="urn:microsoft.com/office/officeart/2005/8/layout/vList2"/>
    <dgm:cxn modelId="{5573F8DB-57DB-4A25-BA0E-A0FD57D3F7F2}" srcId="{E1AAD42A-38D2-41AD-BDBA-4B41CF8AF70B}" destId="{F079B412-62A6-4C9D-A59C-A0CA266C8B32}" srcOrd="1" destOrd="0" parTransId="{96DA08FE-999A-4321-A3E7-25176AFC84A3}" sibTransId="{B754C1F3-5CEC-43E3-89C4-2DC8ABA7139B}"/>
    <dgm:cxn modelId="{979CFEDC-6300-4563-9EF9-E8209353334F}" srcId="{E1AAD42A-38D2-41AD-BDBA-4B41CF8AF70B}" destId="{A7FA28AB-C53A-421A-B5D5-370DAA5740A1}" srcOrd="2" destOrd="0" parTransId="{7CBED4F3-6D17-44C6-BA40-7F58376A6C41}" sibTransId="{C539B723-77C5-42B0-A89E-CB701CC418C6}"/>
    <dgm:cxn modelId="{BF6729DD-B3D7-4593-A7E0-F1338FD1CC77}" type="presOf" srcId="{94F22262-D44F-4C41-AE0E-4C0BA722C505}" destId="{D412D84A-EA7A-47FF-958D-054B6C5A7A58}" srcOrd="0" destOrd="0" presId="urn:microsoft.com/office/officeart/2005/8/layout/vList2"/>
    <dgm:cxn modelId="{979B90B6-1A1F-488F-9F86-DB7FCC0C0708}" type="presParOf" srcId="{8CA7A13E-3AFB-406F-97D2-8248A4A9E537}" destId="{0A3F80BF-3E05-45AE-BACD-49C2C685A3CD}" srcOrd="0" destOrd="0" presId="urn:microsoft.com/office/officeart/2005/8/layout/vList2"/>
    <dgm:cxn modelId="{42826AD9-B79F-4BE4-8A58-5280E9949F81}" type="presParOf" srcId="{8CA7A13E-3AFB-406F-97D2-8248A4A9E537}" destId="{65D7D98D-7F47-496D-B749-6A841272C5C9}" srcOrd="1" destOrd="0" presId="urn:microsoft.com/office/officeart/2005/8/layout/vList2"/>
    <dgm:cxn modelId="{D4EA8A58-3BDB-47F0-919C-FDC9C6DB0917}" type="presParOf" srcId="{8CA7A13E-3AFB-406F-97D2-8248A4A9E537}" destId="{D412D84A-EA7A-47FF-958D-054B6C5A7A58}" srcOrd="2" destOrd="0" presId="urn:microsoft.com/office/officeart/2005/8/layout/vList2"/>
    <dgm:cxn modelId="{8C05D0EC-3066-445A-9FA7-8CAC5B39ACC9}" type="presParOf" srcId="{8CA7A13E-3AFB-406F-97D2-8248A4A9E537}" destId="{9C678C51-A157-4ABC-B6AC-DAA61719038F}" srcOrd="3" destOrd="0" presId="urn:microsoft.com/office/officeart/2005/8/layout/vList2"/>
    <dgm:cxn modelId="{A134D0FA-0714-49A0-B47B-C3C3356504CB}" type="presParOf" srcId="{8CA7A13E-3AFB-406F-97D2-8248A4A9E537}" destId="{94ADA4B3-FD02-4749-819A-E458EE649653}" srcOrd="4" destOrd="0" presId="urn:microsoft.com/office/officeart/2005/8/layout/vList2"/>
    <dgm:cxn modelId="{99D7DA03-B12A-460B-8018-ECAB99B06B1E}" type="presParOf" srcId="{8CA7A13E-3AFB-406F-97D2-8248A4A9E537}" destId="{0F5663D6-CC1B-4C7D-B137-AFD0A728766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FBD8D-650B-46F2-A76D-5C45768F4452}" type="doc">
      <dgm:prSet loTypeId="urn:microsoft.com/office/officeart/2005/8/layout/pyramid2" loCatId="pyramid" qsTypeId="urn:microsoft.com/office/officeart/2005/8/quickstyle/simple1" qsCatId="simple" csTypeId="urn:microsoft.com/office/officeart/2005/8/colors/colorful4" csCatId="colorful" phldr="1"/>
      <dgm:spPr/>
    </dgm:pt>
    <dgm:pt modelId="{06765B0A-E72B-42E6-8E3B-4EA4C85A59C8}">
      <dgm:prSet phldrT="[Text]"/>
      <dgm:spPr>
        <a:solidFill>
          <a:srgbClr val="FFC000">
            <a:alpha val="90000"/>
          </a:srgbClr>
        </a:solidFill>
        <a:ln>
          <a:noFill/>
        </a:ln>
      </dgm:spPr>
      <dgm:t>
        <a:bodyPr/>
        <a:lstStyle/>
        <a:p>
          <a:r>
            <a:rPr lang="en-US"/>
            <a:t>Tier 3: Intensive Intervention  </a:t>
          </a:r>
        </a:p>
      </dgm:t>
    </dgm:pt>
    <dgm:pt modelId="{587A9A39-023D-4227-9763-E43A0123F0DF}" type="parTrans" cxnId="{746D5DEC-4A19-42E8-9E1F-A8C95019218A}">
      <dgm:prSet/>
      <dgm:spPr/>
      <dgm:t>
        <a:bodyPr/>
        <a:lstStyle/>
        <a:p>
          <a:endParaRPr lang="en-US"/>
        </a:p>
      </dgm:t>
    </dgm:pt>
    <dgm:pt modelId="{81655389-DF94-4A27-9022-FFB97907877F}" type="sibTrans" cxnId="{746D5DEC-4A19-42E8-9E1F-A8C95019218A}">
      <dgm:prSet/>
      <dgm:spPr/>
      <dgm:t>
        <a:bodyPr/>
        <a:lstStyle/>
        <a:p>
          <a:endParaRPr lang="en-US"/>
        </a:p>
      </dgm:t>
    </dgm:pt>
    <dgm:pt modelId="{AF3E972F-9F26-420E-B785-74D3E78DA5BA}">
      <dgm:prSet phldrT="[Text]"/>
      <dgm:spPr>
        <a:solidFill>
          <a:srgbClr val="FFFF00">
            <a:alpha val="90000"/>
          </a:srgbClr>
        </a:solidFill>
        <a:ln>
          <a:noFill/>
        </a:ln>
      </dgm:spPr>
      <dgm:t>
        <a:bodyPr/>
        <a:lstStyle/>
        <a:p>
          <a:r>
            <a:rPr lang="en-US"/>
            <a:t>Tier 2: Early Interventions </a:t>
          </a:r>
        </a:p>
      </dgm:t>
    </dgm:pt>
    <dgm:pt modelId="{2D099E88-ED76-4DC7-98D9-1E3F24EDCD27}" type="parTrans" cxnId="{7BAD90E1-1260-4801-BA02-E58CA2EAF871}">
      <dgm:prSet/>
      <dgm:spPr/>
      <dgm:t>
        <a:bodyPr/>
        <a:lstStyle/>
        <a:p>
          <a:endParaRPr lang="en-US"/>
        </a:p>
      </dgm:t>
    </dgm:pt>
    <dgm:pt modelId="{69D74D31-720C-42A6-A7BD-489E4DF75DB2}" type="sibTrans" cxnId="{7BAD90E1-1260-4801-BA02-E58CA2EAF871}">
      <dgm:prSet/>
      <dgm:spPr/>
      <dgm:t>
        <a:bodyPr/>
        <a:lstStyle/>
        <a:p>
          <a:endParaRPr lang="en-US"/>
        </a:p>
      </dgm:t>
    </dgm:pt>
    <dgm:pt modelId="{14F41E4C-339F-4FEB-9497-63DDFFD80C7A}">
      <dgm:prSet phldrT="[Text]"/>
      <dgm:spPr>
        <a:solidFill>
          <a:srgbClr val="92D050">
            <a:alpha val="90000"/>
          </a:srgbClr>
        </a:solidFill>
        <a:ln>
          <a:noFill/>
        </a:ln>
      </dgm:spPr>
      <dgm:t>
        <a:bodyPr/>
        <a:lstStyle/>
        <a:p>
          <a:r>
            <a:rPr lang="en-US"/>
            <a:t>Tier 1: Whole School  Prevention</a:t>
          </a:r>
        </a:p>
      </dgm:t>
    </dgm:pt>
    <dgm:pt modelId="{7FE78FAB-EB9D-4AF2-837A-8F7CAFA445B9}" type="parTrans" cxnId="{C37A8E93-FFB9-4CFD-BD00-F16C2B823C45}">
      <dgm:prSet/>
      <dgm:spPr/>
      <dgm:t>
        <a:bodyPr/>
        <a:lstStyle/>
        <a:p>
          <a:endParaRPr lang="en-US"/>
        </a:p>
      </dgm:t>
    </dgm:pt>
    <dgm:pt modelId="{B145CDF2-D4EF-4B98-BF5E-033E00E547A1}" type="sibTrans" cxnId="{C37A8E93-FFB9-4CFD-BD00-F16C2B823C45}">
      <dgm:prSet/>
      <dgm:spPr/>
      <dgm:t>
        <a:bodyPr/>
        <a:lstStyle/>
        <a:p>
          <a:endParaRPr lang="en-US"/>
        </a:p>
      </dgm:t>
    </dgm:pt>
    <dgm:pt modelId="{3798D956-1E36-429D-87F0-DAE68E8C3992}" type="pres">
      <dgm:prSet presAssocID="{EA2FBD8D-650B-46F2-A76D-5C45768F4452}" presName="compositeShape" presStyleCnt="0">
        <dgm:presLayoutVars>
          <dgm:dir/>
          <dgm:resizeHandles/>
        </dgm:presLayoutVars>
      </dgm:prSet>
      <dgm:spPr/>
    </dgm:pt>
    <dgm:pt modelId="{18DEB464-77E4-4CBE-BE23-6E9A1C47F6FE}" type="pres">
      <dgm:prSet presAssocID="{EA2FBD8D-650B-46F2-A76D-5C45768F4452}" presName="pyramid" presStyleLbl="node1" presStyleIdx="0" presStyleCnt="1" custLinFactNeighborX="20160" custLinFactNeighborY="-565"/>
      <dgm:spPr>
        <a:solidFill>
          <a:srgbClr val="00B0F0"/>
        </a:solidFill>
      </dgm:spPr>
    </dgm:pt>
    <dgm:pt modelId="{4145EC82-82FB-444E-A71F-5E5B8D1DE7A6}" type="pres">
      <dgm:prSet presAssocID="{EA2FBD8D-650B-46F2-A76D-5C45768F4452}" presName="theList" presStyleCnt="0"/>
      <dgm:spPr/>
    </dgm:pt>
    <dgm:pt modelId="{60EDFF63-E7DF-4B60-971E-AF5E70CE0FBF}" type="pres">
      <dgm:prSet presAssocID="{06765B0A-E72B-42E6-8E3B-4EA4C85A59C8}" presName="aNode" presStyleLbl="fgAcc1" presStyleIdx="0" presStyleCnt="3">
        <dgm:presLayoutVars>
          <dgm:bulletEnabled val="1"/>
        </dgm:presLayoutVars>
      </dgm:prSet>
      <dgm:spPr/>
    </dgm:pt>
    <dgm:pt modelId="{85A98981-B0A8-490E-A1BC-22AE35412D6B}" type="pres">
      <dgm:prSet presAssocID="{06765B0A-E72B-42E6-8E3B-4EA4C85A59C8}" presName="aSpace" presStyleCnt="0"/>
      <dgm:spPr/>
    </dgm:pt>
    <dgm:pt modelId="{D931F7F0-C624-4D58-B1A4-5396D97FC4AA}" type="pres">
      <dgm:prSet presAssocID="{AF3E972F-9F26-420E-B785-74D3E78DA5BA}" presName="aNode" presStyleLbl="fgAcc1" presStyleIdx="1" presStyleCnt="3">
        <dgm:presLayoutVars>
          <dgm:bulletEnabled val="1"/>
        </dgm:presLayoutVars>
      </dgm:prSet>
      <dgm:spPr/>
    </dgm:pt>
    <dgm:pt modelId="{CF742C0A-65A9-4407-AF95-95793184B5FD}" type="pres">
      <dgm:prSet presAssocID="{AF3E972F-9F26-420E-B785-74D3E78DA5BA}" presName="aSpace" presStyleCnt="0"/>
      <dgm:spPr/>
    </dgm:pt>
    <dgm:pt modelId="{3A9B8092-EC43-440C-9B5F-62A777BC74D0}" type="pres">
      <dgm:prSet presAssocID="{14F41E4C-339F-4FEB-9497-63DDFFD80C7A}" presName="aNode" presStyleLbl="fgAcc1" presStyleIdx="2" presStyleCnt="3">
        <dgm:presLayoutVars>
          <dgm:bulletEnabled val="1"/>
        </dgm:presLayoutVars>
      </dgm:prSet>
      <dgm:spPr/>
    </dgm:pt>
    <dgm:pt modelId="{D321EC83-6B63-4538-9841-48FF21169CCE}" type="pres">
      <dgm:prSet presAssocID="{14F41E4C-339F-4FEB-9497-63DDFFD80C7A}" presName="aSpace" presStyleCnt="0"/>
      <dgm:spPr/>
    </dgm:pt>
  </dgm:ptLst>
  <dgm:cxnLst>
    <dgm:cxn modelId="{B3C0B504-B48D-4858-8D45-29AC5372B29B}" type="presOf" srcId="{AF3E972F-9F26-420E-B785-74D3E78DA5BA}" destId="{D931F7F0-C624-4D58-B1A4-5396D97FC4AA}" srcOrd="0" destOrd="0" presId="urn:microsoft.com/office/officeart/2005/8/layout/pyramid2"/>
    <dgm:cxn modelId="{32C04507-4151-47B4-8E8B-E9DF7DAFB06D}" type="presOf" srcId="{06765B0A-E72B-42E6-8E3B-4EA4C85A59C8}" destId="{60EDFF63-E7DF-4B60-971E-AF5E70CE0FBF}" srcOrd="0" destOrd="0" presId="urn:microsoft.com/office/officeart/2005/8/layout/pyramid2"/>
    <dgm:cxn modelId="{ECA7F829-A531-492C-BAF6-220AA73206F9}" type="presOf" srcId="{14F41E4C-339F-4FEB-9497-63DDFFD80C7A}" destId="{3A9B8092-EC43-440C-9B5F-62A777BC74D0}" srcOrd="0" destOrd="0" presId="urn:microsoft.com/office/officeart/2005/8/layout/pyramid2"/>
    <dgm:cxn modelId="{C37A8E93-FFB9-4CFD-BD00-F16C2B823C45}" srcId="{EA2FBD8D-650B-46F2-A76D-5C45768F4452}" destId="{14F41E4C-339F-4FEB-9497-63DDFFD80C7A}" srcOrd="2" destOrd="0" parTransId="{7FE78FAB-EB9D-4AF2-837A-8F7CAFA445B9}" sibTransId="{B145CDF2-D4EF-4B98-BF5E-033E00E547A1}"/>
    <dgm:cxn modelId="{7795499B-C9BD-449F-B4DA-0045CA32E450}" type="presOf" srcId="{EA2FBD8D-650B-46F2-A76D-5C45768F4452}" destId="{3798D956-1E36-429D-87F0-DAE68E8C3992}" srcOrd="0" destOrd="0" presId="urn:microsoft.com/office/officeart/2005/8/layout/pyramid2"/>
    <dgm:cxn modelId="{7BAD90E1-1260-4801-BA02-E58CA2EAF871}" srcId="{EA2FBD8D-650B-46F2-A76D-5C45768F4452}" destId="{AF3E972F-9F26-420E-B785-74D3E78DA5BA}" srcOrd="1" destOrd="0" parTransId="{2D099E88-ED76-4DC7-98D9-1E3F24EDCD27}" sibTransId="{69D74D31-720C-42A6-A7BD-489E4DF75DB2}"/>
    <dgm:cxn modelId="{746D5DEC-4A19-42E8-9E1F-A8C95019218A}" srcId="{EA2FBD8D-650B-46F2-A76D-5C45768F4452}" destId="{06765B0A-E72B-42E6-8E3B-4EA4C85A59C8}" srcOrd="0" destOrd="0" parTransId="{587A9A39-023D-4227-9763-E43A0123F0DF}" sibTransId="{81655389-DF94-4A27-9022-FFB97907877F}"/>
    <dgm:cxn modelId="{5F63122D-60A4-418D-B2EC-F268184195FD}" type="presParOf" srcId="{3798D956-1E36-429D-87F0-DAE68E8C3992}" destId="{18DEB464-77E4-4CBE-BE23-6E9A1C47F6FE}" srcOrd="0" destOrd="0" presId="urn:microsoft.com/office/officeart/2005/8/layout/pyramid2"/>
    <dgm:cxn modelId="{C0F2028A-2181-4DCB-93EA-2B433DD877AA}" type="presParOf" srcId="{3798D956-1E36-429D-87F0-DAE68E8C3992}" destId="{4145EC82-82FB-444E-A71F-5E5B8D1DE7A6}" srcOrd="1" destOrd="0" presId="urn:microsoft.com/office/officeart/2005/8/layout/pyramid2"/>
    <dgm:cxn modelId="{FF957C82-F0C9-4635-9E21-63415D891429}" type="presParOf" srcId="{4145EC82-82FB-444E-A71F-5E5B8D1DE7A6}" destId="{60EDFF63-E7DF-4B60-971E-AF5E70CE0FBF}" srcOrd="0" destOrd="0" presId="urn:microsoft.com/office/officeart/2005/8/layout/pyramid2"/>
    <dgm:cxn modelId="{BE05B990-9B81-4FBB-9E30-CC5A27E7476B}" type="presParOf" srcId="{4145EC82-82FB-444E-A71F-5E5B8D1DE7A6}" destId="{85A98981-B0A8-490E-A1BC-22AE35412D6B}" srcOrd="1" destOrd="0" presId="urn:microsoft.com/office/officeart/2005/8/layout/pyramid2"/>
    <dgm:cxn modelId="{7DC97E2A-B37A-4652-B13E-A18890FC11D2}" type="presParOf" srcId="{4145EC82-82FB-444E-A71F-5E5B8D1DE7A6}" destId="{D931F7F0-C624-4D58-B1A4-5396D97FC4AA}" srcOrd="2" destOrd="0" presId="urn:microsoft.com/office/officeart/2005/8/layout/pyramid2"/>
    <dgm:cxn modelId="{F3EF8148-0BF2-47DE-AFD3-3C3E0385B6B9}" type="presParOf" srcId="{4145EC82-82FB-444E-A71F-5E5B8D1DE7A6}" destId="{CF742C0A-65A9-4407-AF95-95793184B5FD}" srcOrd="3" destOrd="0" presId="urn:microsoft.com/office/officeart/2005/8/layout/pyramid2"/>
    <dgm:cxn modelId="{A2A5E10B-CB70-4F4E-9D43-8CCD6711A5B1}" type="presParOf" srcId="{4145EC82-82FB-444E-A71F-5E5B8D1DE7A6}" destId="{3A9B8092-EC43-440C-9B5F-62A777BC74D0}" srcOrd="4" destOrd="0" presId="urn:microsoft.com/office/officeart/2005/8/layout/pyramid2"/>
    <dgm:cxn modelId="{AFFE458E-DC53-4F23-AEC3-A4EB3F2C7677}" type="presParOf" srcId="{4145EC82-82FB-444E-A71F-5E5B8D1DE7A6}" destId="{D321EC83-6B63-4538-9841-48FF21169CC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79A6B-40C2-4CB7-8C1C-B4EB0B870543}"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FD2BB53E-1F54-493A-8EBD-C2756F304B4A}">
      <dgm:prSet/>
      <dgm:spPr/>
      <dgm:t>
        <a:bodyPr/>
        <a:lstStyle/>
        <a:p>
          <a:r>
            <a:rPr lang="en-US"/>
            <a:t>Provide a process for prevention of absences and early intervention for students</a:t>
          </a:r>
        </a:p>
      </dgm:t>
    </dgm:pt>
    <dgm:pt modelId="{95D4D49E-4C4C-4CB3-A72F-2A206D0A4D0A}" type="parTrans" cxnId="{941A0118-3E6C-4A20-84AA-ACD1501B207A}">
      <dgm:prSet/>
      <dgm:spPr/>
      <dgm:t>
        <a:bodyPr/>
        <a:lstStyle/>
        <a:p>
          <a:endParaRPr lang="en-US"/>
        </a:p>
      </dgm:t>
    </dgm:pt>
    <dgm:pt modelId="{2B6BDE44-58E3-4AB3-B8C5-E6DB0BC42A3C}" type="sibTrans" cxnId="{941A0118-3E6C-4A20-84AA-ACD1501B207A}">
      <dgm:prSet phldrT="1" phldr="0"/>
      <dgm:spPr/>
      <dgm:t>
        <a:bodyPr/>
        <a:lstStyle/>
        <a:p>
          <a:r>
            <a:rPr lang="en-US"/>
            <a:t>1</a:t>
          </a:r>
        </a:p>
      </dgm:t>
    </dgm:pt>
    <dgm:pt modelId="{7B5A5D8B-D07A-47D1-9623-E08F743679FA}">
      <dgm:prSet/>
      <dgm:spPr/>
      <dgm:t>
        <a:bodyPr/>
        <a:lstStyle/>
        <a:p>
          <a:r>
            <a:rPr lang="en-US"/>
            <a:t>Best practice: include the attendance plan in the form of a goal or initiative of their existing Strategic Plan and /or School Improvement Plan</a:t>
          </a:r>
        </a:p>
      </dgm:t>
    </dgm:pt>
    <dgm:pt modelId="{EBE4BE8C-F7E7-46FA-AC0B-A4FDFFE3014F}" type="parTrans" cxnId="{15BADB80-F5DA-46F6-8CE4-9FAE6F0EB825}">
      <dgm:prSet/>
      <dgm:spPr/>
      <dgm:t>
        <a:bodyPr/>
        <a:lstStyle/>
        <a:p>
          <a:endParaRPr lang="en-US"/>
        </a:p>
      </dgm:t>
    </dgm:pt>
    <dgm:pt modelId="{1E0CF0E2-7041-4154-9689-8A032B8774EF}" type="sibTrans" cxnId="{15BADB80-F5DA-46F6-8CE4-9FAE6F0EB825}">
      <dgm:prSet phldrT="2" phldr="0"/>
      <dgm:spPr/>
      <dgm:t>
        <a:bodyPr/>
        <a:lstStyle/>
        <a:p>
          <a:r>
            <a:rPr lang="en-US"/>
            <a:t>2</a:t>
          </a:r>
        </a:p>
      </dgm:t>
    </dgm:pt>
    <dgm:pt modelId="{782F3ED1-66EB-4D7C-B63B-8B49E1DABEF6}">
      <dgm:prSet/>
      <dgm:spPr/>
      <dgm:t>
        <a:bodyPr/>
        <a:lstStyle/>
        <a:p>
          <a:r>
            <a:rPr lang="en-US"/>
            <a:t>Align your ESEA, School Improvement, and District Reading Improvement  plans</a:t>
          </a:r>
        </a:p>
      </dgm:t>
    </dgm:pt>
    <dgm:pt modelId="{E2A526B1-1571-456F-A123-1129F44C3EA6}" type="parTrans" cxnId="{632A09A5-24E0-4099-89F0-74B8D0DFFAC2}">
      <dgm:prSet/>
      <dgm:spPr/>
      <dgm:t>
        <a:bodyPr/>
        <a:lstStyle/>
        <a:p>
          <a:endParaRPr lang="en-US"/>
        </a:p>
      </dgm:t>
    </dgm:pt>
    <dgm:pt modelId="{939C61F0-3661-468C-B367-D9311C623BBB}" type="sibTrans" cxnId="{632A09A5-24E0-4099-89F0-74B8D0DFFAC2}">
      <dgm:prSet phldrT="3" phldr="0"/>
      <dgm:spPr/>
      <dgm:t>
        <a:bodyPr/>
        <a:lstStyle/>
        <a:p>
          <a:r>
            <a:rPr lang="en-US"/>
            <a:t>3</a:t>
          </a:r>
        </a:p>
      </dgm:t>
    </dgm:pt>
    <dgm:pt modelId="{9F768E8F-1D22-44C5-A849-E4D263B123ED}" type="pres">
      <dgm:prSet presAssocID="{BBA79A6B-40C2-4CB7-8C1C-B4EB0B870543}" presName="Name0" presStyleCnt="0">
        <dgm:presLayoutVars>
          <dgm:animLvl val="lvl"/>
          <dgm:resizeHandles val="exact"/>
        </dgm:presLayoutVars>
      </dgm:prSet>
      <dgm:spPr/>
    </dgm:pt>
    <dgm:pt modelId="{2F8A7F8F-7EE9-4E29-9545-7390C1C67F2C}" type="pres">
      <dgm:prSet presAssocID="{FD2BB53E-1F54-493A-8EBD-C2756F304B4A}" presName="compositeNode" presStyleCnt="0">
        <dgm:presLayoutVars>
          <dgm:bulletEnabled val="1"/>
        </dgm:presLayoutVars>
      </dgm:prSet>
      <dgm:spPr/>
    </dgm:pt>
    <dgm:pt modelId="{5CA15D69-AB17-4B3C-82C4-8563087F90EC}" type="pres">
      <dgm:prSet presAssocID="{FD2BB53E-1F54-493A-8EBD-C2756F304B4A}" presName="bgRect" presStyleLbl="bgAccFollowNode1" presStyleIdx="0" presStyleCnt="3"/>
      <dgm:spPr/>
    </dgm:pt>
    <dgm:pt modelId="{C5D1C143-3F12-4A4A-92AC-C870A76EED41}" type="pres">
      <dgm:prSet presAssocID="{2B6BDE44-58E3-4AB3-B8C5-E6DB0BC42A3C}" presName="sibTransNodeCircle" presStyleLbl="alignNode1" presStyleIdx="0" presStyleCnt="6">
        <dgm:presLayoutVars>
          <dgm:chMax val="0"/>
          <dgm:bulletEnabled/>
        </dgm:presLayoutVars>
      </dgm:prSet>
      <dgm:spPr/>
    </dgm:pt>
    <dgm:pt modelId="{B6A4505D-CFB5-474A-B4A9-AC8E3C6856CD}" type="pres">
      <dgm:prSet presAssocID="{FD2BB53E-1F54-493A-8EBD-C2756F304B4A}" presName="bottomLine" presStyleLbl="alignNode1" presStyleIdx="1" presStyleCnt="6">
        <dgm:presLayoutVars/>
      </dgm:prSet>
      <dgm:spPr/>
    </dgm:pt>
    <dgm:pt modelId="{6A92CDA1-5BF4-4786-814B-47717EE7246C}" type="pres">
      <dgm:prSet presAssocID="{FD2BB53E-1F54-493A-8EBD-C2756F304B4A}" presName="nodeText" presStyleLbl="bgAccFollowNode1" presStyleIdx="0" presStyleCnt="3">
        <dgm:presLayoutVars>
          <dgm:bulletEnabled val="1"/>
        </dgm:presLayoutVars>
      </dgm:prSet>
      <dgm:spPr/>
    </dgm:pt>
    <dgm:pt modelId="{A36C63FD-480C-412A-81DC-9378279DFA2A}" type="pres">
      <dgm:prSet presAssocID="{2B6BDE44-58E3-4AB3-B8C5-E6DB0BC42A3C}" presName="sibTrans" presStyleCnt="0"/>
      <dgm:spPr/>
    </dgm:pt>
    <dgm:pt modelId="{A4C8C583-A4DE-4C15-9252-6DAC5EF5746F}" type="pres">
      <dgm:prSet presAssocID="{7B5A5D8B-D07A-47D1-9623-E08F743679FA}" presName="compositeNode" presStyleCnt="0">
        <dgm:presLayoutVars>
          <dgm:bulletEnabled val="1"/>
        </dgm:presLayoutVars>
      </dgm:prSet>
      <dgm:spPr/>
    </dgm:pt>
    <dgm:pt modelId="{C83B78B6-370E-4FA7-908D-DBB7DDA2B4E7}" type="pres">
      <dgm:prSet presAssocID="{7B5A5D8B-D07A-47D1-9623-E08F743679FA}" presName="bgRect" presStyleLbl="bgAccFollowNode1" presStyleIdx="1" presStyleCnt="3"/>
      <dgm:spPr/>
    </dgm:pt>
    <dgm:pt modelId="{7EB1FB8C-578D-487E-A5A8-4CB397833591}" type="pres">
      <dgm:prSet presAssocID="{1E0CF0E2-7041-4154-9689-8A032B8774EF}" presName="sibTransNodeCircle" presStyleLbl="alignNode1" presStyleIdx="2" presStyleCnt="6">
        <dgm:presLayoutVars>
          <dgm:chMax val="0"/>
          <dgm:bulletEnabled/>
        </dgm:presLayoutVars>
      </dgm:prSet>
      <dgm:spPr/>
    </dgm:pt>
    <dgm:pt modelId="{B2F8C879-1660-4934-9E2F-C14E51B0370B}" type="pres">
      <dgm:prSet presAssocID="{7B5A5D8B-D07A-47D1-9623-E08F743679FA}" presName="bottomLine" presStyleLbl="alignNode1" presStyleIdx="3" presStyleCnt="6">
        <dgm:presLayoutVars/>
      </dgm:prSet>
      <dgm:spPr/>
    </dgm:pt>
    <dgm:pt modelId="{58C5C0CC-B450-439F-B9D4-27221968F735}" type="pres">
      <dgm:prSet presAssocID="{7B5A5D8B-D07A-47D1-9623-E08F743679FA}" presName="nodeText" presStyleLbl="bgAccFollowNode1" presStyleIdx="1" presStyleCnt="3">
        <dgm:presLayoutVars>
          <dgm:bulletEnabled val="1"/>
        </dgm:presLayoutVars>
      </dgm:prSet>
      <dgm:spPr/>
    </dgm:pt>
    <dgm:pt modelId="{CF4FDD84-9A6C-4481-82E4-DC96772C8313}" type="pres">
      <dgm:prSet presAssocID="{1E0CF0E2-7041-4154-9689-8A032B8774EF}" presName="sibTrans" presStyleCnt="0"/>
      <dgm:spPr/>
    </dgm:pt>
    <dgm:pt modelId="{B322757A-32B4-4E8C-9DBC-034B6A7F2FDA}" type="pres">
      <dgm:prSet presAssocID="{782F3ED1-66EB-4D7C-B63B-8B49E1DABEF6}" presName="compositeNode" presStyleCnt="0">
        <dgm:presLayoutVars>
          <dgm:bulletEnabled val="1"/>
        </dgm:presLayoutVars>
      </dgm:prSet>
      <dgm:spPr/>
    </dgm:pt>
    <dgm:pt modelId="{B71C797D-E11B-4D67-9738-4BBBDD0F8D78}" type="pres">
      <dgm:prSet presAssocID="{782F3ED1-66EB-4D7C-B63B-8B49E1DABEF6}" presName="bgRect" presStyleLbl="bgAccFollowNode1" presStyleIdx="2" presStyleCnt="3"/>
      <dgm:spPr/>
    </dgm:pt>
    <dgm:pt modelId="{1E507DA5-3F82-4E53-91BB-2D68FA582973}" type="pres">
      <dgm:prSet presAssocID="{939C61F0-3661-468C-B367-D9311C623BBB}" presName="sibTransNodeCircle" presStyleLbl="alignNode1" presStyleIdx="4" presStyleCnt="6">
        <dgm:presLayoutVars>
          <dgm:chMax val="0"/>
          <dgm:bulletEnabled/>
        </dgm:presLayoutVars>
      </dgm:prSet>
      <dgm:spPr/>
    </dgm:pt>
    <dgm:pt modelId="{FEA88289-6B70-4851-8DF5-59FE26A71567}" type="pres">
      <dgm:prSet presAssocID="{782F3ED1-66EB-4D7C-B63B-8B49E1DABEF6}" presName="bottomLine" presStyleLbl="alignNode1" presStyleIdx="5" presStyleCnt="6">
        <dgm:presLayoutVars/>
      </dgm:prSet>
      <dgm:spPr/>
    </dgm:pt>
    <dgm:pt modelId="{444F4BF3-366C-4F31-A2B3-70FE960205AD}" type="pres">
      <dgm:prSet presAssocID="{782F3ED1-66EB-4D7C-B63B-8B49E1DABEF6}" presName="nodeText" presStyleLbl="bgAccFollowNode1" presStyleIdx="2" presStyleCnt="3">
        <dgm:presLayoutVars>
          <dgm:bulletEnabled val="1"/>
        </dgm:presLayoutVars>
      </dgm:prSet>
      <dgm:spPr/>
    </dgm:pt>
  </dgm:ptLst>
  <dgm:cxnLst>
    <dgm:cxn modelId="{941A0118-3E6C-4A20-84AA-ACD1501B207A}" srcId="{BBA79A6B-40C2-4CB7-8C1C-B4EB0B870543}" destId="{FD2BB53E-1F54-493A-8EBD-C2756F304B4A}" srcOrd="0" destOrd="0" parTransId="{95D4D49E-4C4C-4CB3-A72F-2A206D0A4D0A}" sibTransId="{2B6BDE44-58E3-4AB3-B8C5-E6DB0BC42A3C}"/>
    <dgm:cxn modelId="{2C3DD91C-7ACF-4531-A08B-992CA5C8580C}" type="presOf" srcId="{1E0CF0E2-7041-4154-9689-8A032B8774EF}" destId="{7EB1FB8C-578D-487E-A5A8-4CB397833591}" srcOrd="0" destOrd="0" presId="urn:microsoft.com/office/officeart/2016/7/layout/BasicLinearProcessNumbered"/>
    <dgm:cxn modelId="{E6639F3A-7B18-4CC7-BD16-04AC596ABFD3}" type="presOf" srcId="{939C61F0-3661-468C-B367-D9311C623BBB}" destId="{1E507DA5-3F82-4E53-91BB-2D68FA582973}" srcOrd="0" destOrd="0" presId="urn:microsoft.com/office/officeart/2016/7/layout/BasicLinearProcessNumbered"/>
    <dgm:cxn modelId="{97E61E4A-9C5D-42F2-9A52-98434791C19F}" type="presOf" srcId="{782F3ED1-66EB-4D7C-B63B-8B49E1DABEF6}" destId="{444F4BF3-366C-4F31-A2B3-70FE960205AD}" srcOrd="1" destOrd="0" presId="urn:microsoft.com/office/officeart/2016/7/layout/BasicLinearProcessNumbered"/>
    <dgm:cxn modelId="{58978B75-EB45-4C95-A162-DF1003E4B5B7}" type="presOf" srcId="{782F3ED1-66EB-4D7C-B63B-8B49E1DABEF6}" destId="{B71C797D-E11B-4D67-9738-4BBBDD0F8D78}" srcOrd="0" destOrd="0" presId="urn:microsoft.com/office/officeart/2016/7/layout/BasicLinearProcessNumbered"/>
    <dgm:cxn modelId="{15BADB80-F5DA-46F6-8CE4-9FAE6F0EB825}" srcId="{BBA79A6B-40C2-4CB7-8C1C-B4EB0B870543}" destId="{7B5A5D8B-D07A-47D1-9623-E08F743679FA}" srcOrd="1" destOrd="0" parTransId="{EBE4BE8C-F7E7-46FA-AC0B-A4FDFFE3014F}" sibTransId="{1E0CF0E2-7041-4154-9689-8A032B8774EF}"/>
    <dgm:cxn modelId="{42A40E9F-460A-4958-8AA7-AF4C2F13264C}" type="presOf" srcId="{2B6BDE44-58E3-4AB3-B8C5-E6DB0BC42A3C}" destId="{C5D1C143-3F12-4A4A-92AC-C870A76EED41}" srcOrd="0" destOrd="0" presId="urn:microsoft.com/office/officeart/2016/7/layout/BasicLinearProcessNumbered"/>
    <dgm:cxn modelId="{632A09A5-24E0-4099-89F0-74B8D0DFFAC2}" srcId="{BBA79A6B-40C2-4CB7-8C1C-B4EB0B870543}" destId="{782F3ED1-66EB-4D7C-B63B-8B49E1DABEF6}" srcOrd="2" destOrd="0" parTransId="{E2A526B1-1571-456F-A123-1129F44C3EA6}" sibTransId="{939C61F0-3661-468C-B367-D9311C623BBB}"/>
    <dgm:cxn modelId="{39E1B4C0-7A3F-4DCA-A752-83B6246B3202}" type="presOf" srcId="{FD2BB53E-1F54-493A-8EBD-C2756F304B4A}" destId="{5CA15D69-AB17-4B3C-82C4-8563087F90EC}" srcOrd="0" destOrd="0" presId="urn:microsoft.com/office/officeart/2016/7/layout/BasicLinearProcessNumbered"/>
    <dgm:cxn modelId="{A4785ECB-C1E7-42A6-B0B1-446BEF199852}" type="presOf" srcId="{7B5A5D8B-D07A-47D1-9623-E08F743679FA}" destId="{C83B78B6-370E-4FA7-908D-DBB7DDA2B4E7}" srcOrd="0" destOrd="0" presId="urn:microsoft.com/office/officeart/2016/7/layout/BasicLinearProcessNumbered"/>
    <dgm:cxn modelId="{38EA6CD5-18A7-4D2F-92AD-6850C264ED5D}" type="presOf" srcId="{BBA79A6B-40C2-4CB7-8C1C-B4EB0B870543}" destId="{9F768E8F-1D22-44C5-A849-E4D263B123ED}" srcOrd="0" destOrd="0" presId="urn:microsoft.com/office/officeart/2016/7/layout/BasicLinearProcessNumbered"/>
    <dgm:cxn modelId="{928CF1D6-877F-40A2-BCF9-B347CBB2069B}" type="presOf" srcId="{FD2BB53E-1F54-493A-8EBD-C2756F304B4A}" destId="{6A92CDA1-5BF4-4786-814B-47717EE7246C}" srcOrd="1" destOrd="0" presId="urn:microsoft.com/office/officeart/2016/7/layout/BasicLinearProcessNumbered"/>
    <dgm:cxn modelId="{A4F712F7-5D89-4F5E-8EED-30F856783233}" type="presOf" srcId="{7B5A5D8B-D07A-47D1-9623-E08F743679FA}" destId="{58C5C0CC-B450-439F-B9D4-27221968F735}" srcOrd="1" destOrd="0" presId="urn:microsoft.com/office/officeart/2016/7/layout/BasicLinearProcessNumbered"/>
    <dgm:cxn modelId="{B4247FE1-9BEB-4DEF-89A7-DC5D1E9004F6}" type="presParOf" srcId="{9F768E8F-1D22-44C5-A849-E4D263B123ED}" destId="{2F8A7F8F-7EE9-4E29-9545-7390C1C67F2C}" srcOrd="0" destOrd="0" presId="urn:microsoft.com/office/officeart/2016/7/layout/BasicLinearProcessNumbered"/>
    <dgm:cxn modelId="{DB9CA1F0-6EA4-4F4F-8D6E-0A899FEC93C7}" type="presParOf" srcId="{2F8A7F8F-7EE9-4E29-9545-7390C1C67F2C}" destId="{5CA15D69-AB17-4B3C-82C4-8563087F90EC}" srcOrd="0" destOrd="0" presId="urn:microsoft.com/office/officeart/2016/7/layout/BasicLinearProcessNumbered"/>
    <dgm:cxn modelId="{B557693F-A600-4937-801A-AAD8F49B1466}" type="presParOf" srcId="{2F8A7F8F-7EE9-4E29-9545-7390C1C67F2C}" destId="{C5D1C143-3F12-4A4A-92AC-C870A76EED41}" srcOrd="1" destOrd="0" presId="urn:microsoft.com/office/officeart/2016/7/layout/BasicLinearProcessNumbered"/>
    <dgm:cxn modelId="{0EAC8C78-6C64-4E53-8210-03C928A60E59}" type="presParOf" srcId="{2F8A7F8F-7EE9-4E29-9545-7390C1C67F2C}" destId="{B6A4505D-CFB5-474A-B4A9-AC8E3C6856CD}" srcOrd="2" destOrd="0" presId="urn:microsoft.com/office/officeart/2016/7/layout/BasicLinearProcessNumbered"/>
    <dgm:cxn modelId="{819964E3-90E5-4A6B-BF67-DB71F346F7AF}" type="presParOf" srcId="{2F8A7F8F-7EE9-4E29-9545-7390C1C67F2C}" destId="{6A92CDA1-5BF4-4786-814B-47717EE7246C}" srcOrd="3" destOrd="0" presId="urn:microsoft.com/office/officeart/2016/7/layout/BasicLinearProcessNumbered"/>
    <dgm:cxn modelId="{A8EE736F-F975-4B44-ACB5-F0F45E8C4647}" type="presParOf" srcId="{9F768E8F-1D22-44C5-A849-E4D263B123ED}" destId="{A36C63FD-480C-412A-81DC-9378279DFA2A}" srcOrd="1" destOrd="0" presId="urn:microsoft.com/office/officeart/2016/7/layout/BasicLinearProcessNumbered"/>
    <dgm:cxn modelId="{46558E6D-B683-4B13-9A70-5A706E1D9426}" type="presParOf" srcId="{9F768E8F-1D22-44C5-A849-E4D263B123ED}" destId="{A4C8C583-A4DE-4C15-9252-6DAC5EF5746F}" srcOrd="2" destOrd="0" presId="urn:microsoft.com/office/officeart/2016/7/layout/BasicLinearProcessNumbered"/>
    <dgm:cxn modelId="{109B8DC7-043E-4A56-A83B-C68A789A851C}" type="presParOf" srcId="{A4C8C583-A4DE-4C15-9252-6DAC5EF5746F}" destId="{C83B78B6-370E-4FA7-908D-DBB7DDA2B4E7}" srcOrd="0" destOrd="0" presId="urn:microsoft.com/office/officeart/2016/7/layout/BasicLinearProcessNumbered"/>
    <dgm:cxn modelId="{C3D5AB42-A3C6-45E9-AB92-A505B474A906}" type="presParOf" srcId="{A4C8C583-A4DE-4C15-9252-6DAC5EF5746F}" destId="{7EB1FB8C-578D-487E-A5A8-4CB397833591}" srcOrd="1" destOrd="0" presId="urn:microsoft.com/office/officeart/2016/7/layout/BasicLinearProcessNumbered"/>
    <dgm:cxn modelId="{4975E6BA-38BB-4590-B240-4CD1E5A3CD4C}" type="presParOf" srcId="{A4C8C583-A4DE-4C15-9252-6DAC5EF5746F}" destId="{B2F8C879-1660-4934-9E2F-C14E51B0370B}" srcOrd="2" destOrd="0" presId="urn:microsoft.com/office/officeart/2016/7/layout/BasicLinearProcessNumbered"/>
    <dgm:cxn modelId="{CF7F1887-8305-4853-BEF1-229B80150C4A}" type="presParOf" srcId="{A4C8C583-A4DE-4C15-9252-6DAC5EF5746F}" destId="{58C5C0CC-B450-439F-B9D4-27221968F735}" srcOrd="3" destOrd="0" presId="urn:microsoft.com/office/officeart/2016/7/layout/BasicLinearProcessNumbered"/>
    <dgm:cxn modelId="{CCAF1E58-5BF2-4E3B-B142-5CEA93FD5735}" type="presParOf" srcId="{9F768E8F-1D22-44C5-A849-E4D263B123ED}" destId="{CF4FDD84-9A6C-4481-82E4-DC96772C8313}" srcOrd="3" destOrd="0" presId="urn:microsoft.com/office/officeart/2016/7/layout/BasicLinearProcessNumbered"/>
    <dgm:cxn modelId="{074A3D0A-0467-4739-B13B-3763035F0993}" type="presParOf" srcId="{9F768E8F-1D22-44C5-A849-E4D263B123ED}" destId="{B322757A-32B4-4E8C-9DBC-034B6A7F2FDA}" srcOrd="4" destOrd="0" presId="urn:microsoft.com/office/officeart/2016/7/layout/BasicLinearProcessNumbered"/>
    <dgm:cxn modelId="{E5459EE5-5EC8-4B62-8E5F-8F9CF5B027D1}" type="presParOf" srcId="{B322757A-32B4-4E8C-9DBC-034B6A7F2FDA}" destId="{B71C797D-E11B-4D67-9738-4BBBDD0F8D78}" srcOrd="0" destOrd="0" presId="urn:microsoft.com/office/officeart/2016/7/layout/BasicLinearProcessNumbered"/>
    <dgm:cxn modelId="{63EA24A5-AB92-4C61-B267-D50C831F6C5F}" type="presParOf" srcId="{B322757A-32B4-4E8C-9DBC-034B6A7F2FDA}" destId="{1E507DA5-3F82-4E53-91BB-2D68FA582973}" srcOrd="1" destOrd="0" presId="urn:microsoft.com/office/officeart/2016/7/layout/BasicLinearProcessNumbered"/>
    <dgm:cxn modelId="{3B8AC595-CBE4-415D-AD42-960707EC9DA8}" type="presParOf" srcId="{B322757A-32B4-4E8C-9DBC-034B6A7F2FDA}" destId="{FEA88289-6B70-4851-8DF5-59FE26A71567}" srcOrd="2" destOrd="0" presId="urn:microsoft.com/office/officeart/2016/7/layout/BasicLinearProcessNumbered"/>
    <dgm:cxn modelId="{12AAE5B9-8E4C-478E-AA45-2A035FAC3009}" type="presParOf" srcId="{B322757A-32B4-4E8C-9DBC-034B6A7F2FDA}" destId="{444F4BF3-366C-4F31-A2B3-70FE960205A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C3172-8E3E-4F54-BBA4-7E10759A3F99}"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0D4A01B5-72F2-4072-AB11-C1753D19253E}">
      <dgm:prSet/>
      <dgm:spPr/>
      <dgm:t>
        <a:bodyPr/>
        <a:lstStyle/>
        <a:p>
          <a:r>
            <a:rPr lang="en-US" b="1">
              <a:solidFill>
                <a:schemeClr val="tx1"/>
              </a:solidFill>
            </a:rPr>
            <a:t>Clear Schoolwide Attendance Policies</a:t>
          </a:r>
          <a:endParaRPr lang="en-US">
            <a:solidFill>
              <a:schemeClr val="tx1"/>
            </a:solidFill>
          </a:endParaRPr>
        </a:p>
      </dgm:t>
    </dgm:pt>
    <dgm:pt modelId="{1D6BF962-8926-45A0-B0D2-8E98696516EF}" type="parTrans" cxnId="{C10D7EBA-5828-4C95-B253-E1E6C29B0AC7}">
      <dgm:prSet/>
      <dgm:spPr/>
      <dgm:t>
        <a:bodyPr/>
        <a:lstStyle/>
        <a:p>
          <a:endParaRPr lang="en-US"/>
        </a:p>
      </dgm:t>
    </dgm:pt>
    <dgm:pt modelId="{796CCBD6-9780-45B5-8F9D-773DB501B583}" type="sibTrans" cxnId="{C10D7EBA-5828-4C95-B253-E1E6C29B0AC7}">
      <dgm:prSet/>
      <dgm:spPr/>
      <dgm:t>
        <a:bodyPr/>
        <a:lstStyle/>
        <a:p>
          <a:endParaRPr lang="en-US"/>
        </a:p>
      </dgm:t>
    </dgm:pt>
    <dgm:pt modelId="{9B41A008-83E0-438D-89DF-485B36734481}">
      <dgm:prSet/>
      <dgm:spPr/>
      <dgm:t>
        <a:bodyPr/>
        <a:lstStyle/>
        <a:p>
          <a:r>
            <a:rPr lang="en-US" b="1">
              <a:solidFill>
                <a:schemeClr val="tx1"/>
              </a:solidFill>
            </a:rPr>
            <a:t>Establish expectations and consequences</a:t>
          </a:r>
        </a:p>
      </dgm:t>
    </dgm:pt>
    <dgm:pt modelId="{E2846FC2-6CD1-4DAE-B55E-800203754336}" type="parTrans" cxnId="{575ECCE8-77F9-467C-B645-121745A49652}">
      <dgm:prSet/>
      <dgm:spPr/>
      <dgm:t>
        <a:bodyPr/>
        <a:lstStyle/>
        <a:p>
          <a:endParaRPr lang="en-US"/>
        </a:p>
      </dgm:t>
    </dgm:pt>
    <dgm:pt modelId="{2C4B8601-F50A-4ECC-988D-96BC4495BBC2}" type="sibTrans" cxnId="{575ECCE8-77F9-467C-B645-121745A49652}">
      <dgm:prSet/>
      <dgm:spPr/>
      <dgm:t>
        <a:bodyPr/>
        <a:lstStyle/>
        <a:p>
          <a:endParaRPr lang="en-US"/>
        </a:p>
      </dgm:t>
    </dgm:pt>
    <dgm:pt modelId="{48E323B2-44FB-45F1-891F-F5C3CEBFBB33}">
      <dgm:prSet/>
      <dgm:spPr/>
      <dgm:t>
        <a:bodyPr/>
        <a:lstStyle/>
        <a:p>
          <a:r>
            <a:rPr lang="en-US" b="1">
              <a:solidFill>
                <a:schemeClr val="tx1"/>
              </a:solidFill>
            </a:rPr>
            <a:t>Ensure consistency in enforcement</a:t>
          </a:r>
        </a:p>
      </dgm:t>
    </dgm:pt>
    <dgm:pt modelId="{6F813DEE-4E57-4134-A7AA-4807D4AF8AB5}" type="parTrans" cxnId="{54E3BAE6-5B41-4A16-83A0-BF1C4DD4211C}">
      <dgm:prSet/>
      <dgm:spPr/>
      <dgm:t>
        <a:bodyPr/>
        <a:lstStyle/>
        <a:p>
          <a:endParaRPr lang="en-US"/>
        </a:p>
      </dgm:t>
    </dgm:pt>
    <dgm:pt modelId="{3DED3EF8-6F11-46D3-88C2-FA67611A96D9}" type="sibTrans" cxnId="{54E3BAE6-5B41-4A16-83A0-BF1C4DD4211C}">
      <dgm:prSet/>
      <dgm:spPr/>
      <dgm:t>
        <a:bodyPr/>
        <a:lstStyle/>
        <a:p>
          <a:endParaRPr lang="en-US"/>
        </a:p>
      </dgm:t>
    </dgm:pt>
    <dgm:pt modelId="{0D9345E0-9258-40B4-90D0-21CB246F1CF1}">
      <dgm:prSet/>
      <dgm:spPr/>
      <dgm:t>
        <a:bodyPr/>
        <a:lstStyle/>
        <a:p>
          <a:r>
            <a:rPr lang="en-US" b="1">
              <a:solidFill>
                <a:schemeClr val="tx1"/>
              </a:solidFill>
            </a:rPr>
            <a:t>Communicate policies to students and families</a:t>
          </a:r>
        </a:p>
      </dgm:t>
    </dgm:pt>
    <dgm:pt modelId="{ACA6A3CF-C41B-49B4-ADB8-C37CDBCA497C}" type="parTrans" cxnId="{4C7C4884-0D8B-49DF-BA98-728030CECDDC}">
      <dgm:prSet/>
      <dgm:spPr/>
      <dgm:t>
        <a:bodyPr/>
        <a:lstStyle/>
        <a:p>
          <a:endParaRPr lang="en-US"/>
        </a:p>
      </dgm:t>
    </dgm:pt>
    <dgm:pt modelId="{29A2B2DF-60E0-495E-A3FF-D41121C1B10D}" type="sibTrans" cxnId="{4C7C4884-0D8B-49DF-BA98-728030CECDDC}">
      <dgm:prSet/>
      <dgm:spPr/>
      <dgm:t>
        <a:bodyPr/>
        <a:lstStyle/>
        <a:p>
          <a:endParaRPr lang="en-US"/>
        </a:p>
      </dgm:t>
    </dgm:pt>
    <dgm:pt modelId="{E1B44124-E2C8-42BF-8A62-EF0F3ABE93C6}">
      <dgm:prSet/>
      <dgm:spPr/>
      <dgm:t>
        <a:bodyPr/>
        <a:lstStyle/>
        <a:p>
          <a:r>
            <a:rPr lang="en-US" b="1">
              <a:solidFill>
                <a:schemeClr val="tx1"/>
              </a:solidFill>
            </a:rPr>
            <a:t>Early Warning Systems</a:t>
          </a:r>
          <a:endParaRPr lang="en-US">
            <a:solidFill>
              <a:schemeClr val="tx1"/>
            </a:solidFill>
          </a:endParaRPr>
        </a:p>
      </dgm:t>
    </dgm:pt>
    <dgm:pt modelId="{97959FA7-5047-4F9B-B431-047C8F3C8A08}" type="parTrans" cxnId="{6A25ABE3-4A6A-414F-BEA2-48AE584B5857}">
      <dgm:prSet/>
      <dgm:spPr/>
      <dgm:t>
        <a:bodyPr/>
        <a:lstStyle/>
        <a:p>
          <a:endParaRPr lang="en-US"/>
        </a:p>
      </dgm:t>
    </dgm:pt>
    <dgm:pt modelId="{FCD607C0-FEE0-4A05-9CFD-00EBC0A5B2F0}" type="sibTrans" cxnId="{6A25ABE3-4A6A-414F-BEA2-48AE584B5857}">
      <dgm:prSet/>
      <dgm:spPr/>
      <dgm:t>
        <a:bodyPr/>
        <a:lstStyle/>
        <a:p>
          <a:endParaRPr lang="en-US"/>
        </a:p>
      </dgm:t>
    </dgm:pt>
    <dgm:pt modelId="{6563B23A-037C-4EE6-A5E5-06EB428A9D1C}">
      <dgm:prSet/>
      <dgm:spPr/>
      <dgm:t>
        <a:bodyPr/>
        <a:lstStyle/>
        <a:p>
          <a:r>
            <a:rPr lang="en-US" b="1">
              <a:solidFill>
                <a:schemeClr val="tx1"/>
              </a:solidFill>
            </a:rPr>
            <a:t>Track attendance patterns to identify at-risk students.</a:t>
          </a:r>
        </a:p>
      </dgm:t>
    </dgm:pt>
    <dgm:pt modelId="{AB8702DD-D267-4253-9F78-DD4917CC2E35}" type="parTrans" cxnId="{0102CDF7-8208-4E59-B00C-DF7A1CDFA965}">
      <dgm:prSet/>
      <dgm:spPr/>
      <dgm:t>
        <a:bodyPr/>
        <a:lstStyle/>
        <a:p>
          <a:endParaRPr lang="en-US"/>
        </a:p>
      </dgm:t>
    </dgm:pt>
    <dgm:pt modelId="{EBB109BA-6AC2-4F24-B556-47322EF886D5}" type="sibTrans" cxnId="{0102CDF7-8208-4E59-B00C-DF7A1CDFA965}">
      <dgm:prSet/>
      <dgm:spPr/>
      <dgm:t>
        <a:bodyPr/>
        <a:lstStyle/>
        <a:p>
          <a:endParaRPr lang="en-US"/>
        </a:p>
      </dgm:t>
    </dgm:pt>
    <dgm:pt modelId="{0203A6CA-73EE-4981-ABDB-CFA0E77DDAEF}">
      <dgm:prSet/>
      <dgm:spPr/>
      <dgm:t>
        <a:bodyPr/>
        <a:lstStyle/>
        <a:p>
          <a:r>
            <a:rPr lang="en-US" b="1">
              <a:solidFill>
                <a:schemeClr val="tx1"/>
              </a:solidFill>
            </a:rPr>
            <a:t>Intervene before chronic absenteeism develops</a:t>
          </a:r>
        </a:p>
      </dgm:t>
    </dgm:pt>
    <dgm:pt modelId="{A78B4966-6609-42BA-B1EA-97F89012654F}" type="parTrans" cxnId="{0DDFC6E3-707B-4C20-9AE2-34C4DEF43FD1}">
      <dgm:prSet/>
      <dgm:spPr/>
      <dgm:t>
        <a:bodyPr/>
        <a:lstStyle/>
        <a:p>
          <a:endParaRPr lang="en-US"/>
        </a:p>
      </dgm:t>
    </dgm:pt>
    <dgm:pt modelId="{22A3376C-A86B-4E8D-A1AD-FC77B8712CE6}" type="sibTrans" cxnId="{0DDFC6E3-707B-4C20-9AE2-34C4DEF43FD1}">
      <dgm:prSet/>
      <dgm:spPr/>
      <dgm:t>
        <a:bodyPr/>
        <a:lstStyle/>
        <a:p>
          <a:endParaRPr lang="en-US"/>
        </a:p>
      </dgm:t>
    </dgm:pt>
    <dgm:pt modelId="{761187FB-523F-4E2F-A495-40AB036FB58F}">
      <dgm:prSet/>
      <dgm:spPr/>
      <dgm:t>
        <a:bodyPr/>
        <a:lstStyle/>
        <a:p>
          <a:r>
            <a:rPr lang="en-US" b="1">
              <a:solidFill>
                <a:schemeClr val="tx1"/>
              </a:solidFill>
            </a:rPr>
            <a:t>Use automated alerts and staff check-ins</a:t>
          </a:r>
        </a:p>
      </dgm:t>
    </dgm:pt>
    <dgm:pt modelId="{EBFF26C6-4526-48A8-87B5-C48AD9D0FEE1}" type="parTrans" cxnId="{850257A4-E2D0-495D-A145-378593BC0023}">
      <dgm:prSet/>
      <dgm:spPr/>
      <dgm:t>
        <a:bodyPr/>
        <a:lstStyle/>
        <a:p>
          <a:endParaRPr lang="en-US"/>
        </a:p>
      </dgm:t>
    </dgm:pt>
    <dgm:pt modelId="{5B20D899-ACC6-4791-9A91-7AAED356FFF3}" type="sibTrans" cxnId="{850257A4-E2D0-495D-A145-378593BC0023}">
      <dgm:prSet/>
      <dgm:spPr/>
      <dgm:t>
        <a:bodyPr/>
        <a:lstStyle/>
        <a:p>
          <a:endParaRPr lang="en-US"/>
        </a:p>
      </dgm:t>
    </dgm:pt>
    <dgm:pt modelId="{87BD58F6-08C0-4B00-B248-259689BD9A53}" type="pres">
      <dgm:prSet presAssocID="{CF3C3172-8E3E-4F54-BBA4-7E10759A3F99}" presName="Name0" presStyleCnt="0">
        <dgm:presLayoutVars>
          <dgm:dir/>
          <dgm:resizeHandles val="exact"/>
        </dgm:presLayoutVars>
      </dgm:prSet>
      <dgm:spPr/>
    </dgm:pt>
    <dgm:pt modelId="{87673198-F373-427D-9D16-F483A3156A83}" type="pres">
      <dgm:prSet presAssocID="{0D4A01B5-72F2-4072-AB11-C1753D19253E}" presName="node" presStyleLbl="node1" presStyleIdx="0" presStyleCnt="8">
        <dgm:presLayoutVars>
          <dgm:bulletEnabled val="1"/>
        </dgm:presLayoutVars>
      </dgm:prSet>
      <dgm:spPr/>
    </dgm:pt>
    <dgm:pt modelId="{5936265F-D243-4BAF-A070-BE3975B0B973}" type="pres">
      <dgm:prSet presAssocID="{796CCBD6-9780-45B5-8F9D-773DB501B583}" presName="sibTrans" presStyleLbl="sibTrans1D1" presStyleIdx="0" presStyleCnt="7"/>
      <dgm:spPr/>
    </dgm:pt>
    <dgm:pt modelId="{FA0E5401-19E7-46AB-B433-2BEAC5B29CCB}" type="pres">
      <dgm:prSet presAssocID="{796CCBD6-9780-45B5-8F9D-773DB501B583}" presName="connectorText" presStyleLbl="sibTrans1D1" presStyleIdx="0" presStyleCnt="7"/>
      <dgm:spPr/>
    </dgm:pt>
    <dgm:pt modelId="{45244345-5EDA-4955-969C-811CEB5720F6}" type="pres">
      <dgm:prSet presAssocID="{9B41A008-83E0-438D-89DF-485B36734481}" presName="node" presStyleLbl="node1" presStyleIdx="1" presStyleCnt="8">
        <dgm:presLayoutVars>
          <dgm:bulletEnabled val="1"/>
        </dgm:presLayoutVars>
      </dgm:prSet>
      <dgm:spPr/>
    </dgm:pt>
    <dgm:pt modelId="{B4FFB3BF-C8E4-45E3-AEF3-008B8577A977}" type="pres">
      <dgm:prSet presAssocID="{2C4B8601-F50A-4ECC-988D-96BC4495BBC2}" presName="sibTrans" presStyleLbl="sibTrans1D1" presStyleIdx="1" presStyleCnt="7"/>
      <dgm:spPr/>
    </dgm:pt>
    <dgm:pt modelId="{86D4439E-7F6B-4FFF-900E-97B61CC89EC9}" type="pres">
      <dgm:prSet presAssocID="{2C4B8601-F50A-4ECC-988D-96BC4495BBC2}" presName="connectorText" presStyleLbl="sibTrans1D1" presStyleIdx="1" presStyleCnt="7"/>
      <dgm:spPr/>
    </dgm:pt>
    <dgm:pt modelId="{A02A3A9A-32D2-4A54-B15A-5E2D723DACA3}" type="pres">
      <dgm:prSet presAssocID="{48E323B2-44FB-45F1-891F-F5C3CEBFBB33}" presName="node" presStyleLbl="node1" presStyleIdx="2" presStyleCnt="8">
        <dgm:presLayoutVars>
          <dgm:bulletEnabled val="1"/>
        </dgm:presLayoutVars>
      </dgm:prSet>
      <dgm:spPr/>
    </dgm:pt>
    <dgm:pt modelId="{E7485AF3-50C5-447F-98D0-D906EC240806}" type="pres">
      <dgm:prSet presAssocID="{3DED3EF8-6F11-46D3-88C2-FA67611A96D9}" presName="sibTrans" presStyleLbl="sibTrans1D1" presStyleIdx="2" presStyleCnt="7"/>
      <dgm:spPr/>
    </dgm:pt>
    <dgm:pt modelId="{F352CA98-E53B-4773-B9A9-5509D38F03F3}" type="pres">
      <dgm:prSet presAssocID="{3DED3EF8-6F11-46D3-88C2-FA67611A96D9}" presName="connectorText" presStyleLbl="sibTrans1D1" presStyleIdx="2" presStyleCnt="7"/>
      <dgm:spPr/>
    </dgm:pt>
    <dgm:pt modelId="{80CB5933-6CEB-4B96-8605-9F6C8FCFF813}" type="pres">
      <dgm:prSet presAssocID="{0D9345E0-9258-40B4-90D0-21CB246F1CF1}" presName="node" presStyleLbl="node1" presStyleIdx="3" presStyleCnt="8">
        <dgm:presLayoutVars>
          <dgm:bulletEnabled val="1"/>
        </dgm:presLayoutVars>
      </dgm:prSet>
      <dgm:spPr/>
    </dgm:pt>
    <dgm:pt modelId="{0841F53F-4C6F-4AAA-9505-4012637A6FBE}" type="pres">
      <dgm:prSet presAssocID="{29A2B2DF-60E0-495E-A3FF-D41121C1B10D}" presName="sibTrans" presStyleLbl="sibTrans1D1" presStyleIdx="3" presStyleCnt="7"/>
      <dgm:spPr/>
    </dgm:pt>
    <dgm:pt modelId="{85EB702A-8DB4-442A-8062-8CA2E3704AC5}" type="pres">
      <dgm:prSet presAssocID="{29A2B2DF-60E0-495E-A3FF-D41121C1B10D}" presName="connectorText" presStyleLbl="sibTrans1D1" presStyleIdx="3" presStyleCnt="7"/>
      <dgm:spPr/>
    </dgm:pt>
    <dgm:pt modelId="{840712FA-8FB2-4D08-AD9A-DB89B202AD23}" type="pres">
      <dgm:prSet presAssocID="{E1B44124-E2C8-42BF-8A62-EF0F3ABE93C6}" presName="node" presStyleLbl="node1" presStyleIdx="4" presStyleCnt="8">
        <dgm:presLayoutVars>
          <dgm:bulletEnabled val="1"/>
        </dgm:presLayoutVars>
      </dgm:prSet>
      <dgm:spPr/>
    </dgm:pt>
    <dgm:pt modelId="{7D5DDE48-B0CD-478C-894A-98963B4E1EE6}" type="pres">
      <dgm:prSet presAssocID="{FCD607C0-FEE0-4A05-9CFD-00EBC0A5B2F0}" presName="sibTrans" presStyleLbl="sibTrans1D1" presStyleIdx="4" presStyleCnt="7"/>
      <dgm:spPr/>
    </dgm:pt>
    <dgm:pt modelId="{38EA6A17-B5E3-45AB-BA13-94B6FED33400}" type="pres">
      <dgm:prSet presAssocID="{FCD607C0-FEE0-4A05-9CFD-00EBC0A5B2F0}" presName="connectorText" presStyleLbl="sibTrans1D1" presStyleIdx="4" presStyleCnt="7"/>
      <dgm:spPr/>
    </dgm:pt>
    <dgm:pt modelId="{C52E8EA1-7266-4081-9EB4-7A140138710F}" type="pres">
      <dgm:prSet presAssocID="{6563B23A-037C-4EE6-A5E5-06EB428A9D1C}" presName="node" presStyleLbl="node1" presStyleIdx="5" presStyleCnt="8">
        <dgm:presLayoutVars>
          <dgm:bulletEnabled val="1"/>
        </dgm:presLayoutVars>
      </dgm:prSet>
      <dgm:spPr/>
    </dgm:pt>
    <dgm:pt modelId="{6BC45FD6-9874-4F5B-A54D-0AD503FBB9A4}" type="pres">
      <dgm:prSet presAssocID="{EBB109BA-6AC2-4F24-B556-47322EF886D5}" presName="sibTrans" presStyleLbl="sibTrans1D1" presStyleIdx="5" presStyleCnt="7"/>
      <dgm:spPr/>
    </dgm:pt>
    <dgm:pt modelId="{3277EBAD-3B4E-4BA9-9AF4-56123D028214}" type="pres">
      <dgm:prSet presAssocID="{EBB109BA-6AC2-4F24-B556-47322EF886D5}" presName="connectorText" presStyleLbl="sibTrans1D1" presStyleIdx="5" presStyleCnt="7"/>
      <dgm:spPr/>
    </dgm:pt>
    <dgm:pt modelId="{8B3A3710-B31E-4BE5-87A7-7A9CAC29FA08}" type="pres">
      <dgm:prSet presAssocID="{0203A6CA-73EE-4981-ABDB-CFA0E77DDAEF}" presName="node" presStyleLbl="node1" presStyleIdx="6" presStyleCnt="8">
        <dgm:presLayoutVars>
          <dgm:bulletEnabled val="1"/>
        </dgm:presLayoutVars>
      </dgm:prSet>
      <dgm:spPr/>
    </dgm:pt>
    <dgm:pt modelId="{B641881D-0EA0-4152-B761-084F859BEFB1}" type="pres">
      <dgm:prSet presAssocID="{22A3376C-A86B-4E8D-A1AD-FC77B8712CE6}" presName="sibTrans" presStyleLbl="sibTrans1D1" presStyleIdx="6" presStyleCnt="7"/>
      <dgm:spPr/>
    </dgm:pt>
    <dgm:pt modelId="{A226BF85-6C4B-4980-ACD8-AA2A2557868C}" type="pres">
      <dgm:prSet presAssocID="{22A3376C-A86B-4E8D-A1AD-FC77B8712CE6}" presName="connectorText" presStyleLbl="sibTrans1D1" presStyleIdx="6" presStyleCnt="7"/>
      <dgm:spPr/>
    </dgm:pt>
    <dgm:pt modelId="{C70AF8D4-6982-4AEA-BEF6-681BF7F2E3B3}" type="pres">
      <dgm:prSet presAssocID="{761187FB-523F-4E2F-A495-40AB036FB58F}" presName="node" presStyleLbl="node1" presStyleIdx="7" presStyleCnt="8">
        <dgm:presLayoutVars>
          <dgm:bulletEnabled val="1"/>
        </dgm:presLayoutVars>
      </dgm:prSet>
      <dgm:spPr/>
    </dgm:pt>
  </dgm:ptLst>
  <dgm:cxnLst>
    <dgm:cxn modelId="{FBC69402-8D62-4FA7-BBB9-5CC2F0A8CE79}" type="presOf" srcId="{2C4B8601-F50A-4ECC-988D-96BC4495BBC2}" destId="{86D4439E-7F6B-4FFF-900E-97B61CC89EC9}" srcOrd="1" destOrd="0" presId="urn:microsoft.com/office/officeart/2016/7/layout/RepeatingBendingProcessNew"/>
    <dgm:cxn modelId="{3414D006-624C-48FE-BDD1-505821F600DD}" type="presOf" srcId="{3DED3EF8-6F11-46D3-88C2-FA67611A96D9}" destId="{F352CA98-E53B-4773-B9A9-5509D38F03F3}" srcOrd="1" destOrd="0" presId="urn:microsoft.com/office/officeart/2016/7/layout/RepeatingBendingProcessNew"/>
    <dgm:cxn modelId="{EC1E6B0E-3ED0-498E-8FB5-96203A9D916C}" type="presOf" srcId="{2C4B8601-F50A-4ECC-988D-96BC4495BBC2}" destId="{B4FFB3BF-C8E4-45E3-AEF3-008B8577A977}" srcOrd="0" destOrd="0" presId="urn:microsoft.com/office/officeart/2016/7/layout/RepeatingBendingProcessNew"/>
    <dgm:cxn modelId="{FB833A10-67AD-4994-919C-57F19207D5F6}" type="presOf" srcId="{796CCBD6-9780-45B5-8F9D-773DB501B583}" destId="{FA0E5401-19E7-46AB-B433-2BEAC5B29CCB}" srcOrd="1" destOrd="0" presId="urn:microsoft.com/office/officeart/2016/7/layout/RepeatingBendingProcessNew"/>
    <dgm:cxn modelId="{55A66120-2260-4553-8A8B-012E2F26712F}" type="presOf" srcId="{796CCBD6-9780-45B5-8F9D-773DB501B583}" destId="{5936265F-D243-4BAF-A070-BE3975B0B973}" srcOrd="0" destOrd="0" presId="urn:microsoft.com/office/officeart/2016/7/layout/RepeatingBendingProcessNew"/>
    <dgm:cxn modelId="{6B58122C-5288-4B90-8089-D4C481C15DFD}" type="presOf" srcId="{22A3376C-A86B-4E8D-A1AD-FC77B8712CE6}" destId="{A226BF85-6C4B-4980-ACD8-AA2A2557868C}" srcOrd="1" destOrd="0" presId="urn:microsoft.com/office/officeart/2016/7/layout/RepeatingBendingProcessNew"/>
    <dgm:cxn modelId="{270D562D-C715-4FCC-B649-9CD1129E8A5E}" type="presOf" srcId="{9B41A008-83E0-438D-89DF-485B36734481}" destId="{45244345-5EDA-4955-969C-811CEB5720F6}" srcOrd="0" destOrd="0" presId="urn:microsoft.com/office/officeart/2016/7/layout/RepeatingBendingProcessNew"/>
    <dgm:cxn modelId="{1A811A40-44E3-4DE0-8E84-D0E26CDB05D6}" type="presOf" srcId="{FCD607C0-FEE0-4A05-9CFD-00EBC0A5B2F0}" destId="{7D5DDE48-B0CD-478C-894A-98963B4E1EE6}" srcOrd="0" destOrd="0" presId="urn:microsoft.com/office/officeart/2016/7/layout/RepeatingBendingProcessNew"/>
    <dgm:cxn modelId="{E2B23C60-3852-4632-8981-621E1D6F2D71}" type="presOf" srcId="{CF3C3172-8E3E-4F54-BBA4-7E10759A3F99}" destId="{87BD58F6-08C0-4B00-B248-259689BD9A53}" srcOrd="0" destOrd="0" presId="urn:microsoft.com/office/officeart/2016/7/layout/RepeatingBendingProcessNew"/>
    <dgm:cxn modelId="{DDB2BB63-06D1-458B-BA1F-E56EE391DB2F}" type="presOf" srcId="{EBB109BA-6AC2-4F24-B556-47322EF886D5}" destId="{6BC45FD6-9874-4F5B-A54D-0AD503FBB9A4}" srcOrd="0" destOrd="0" presId="urn:microsoft.com/office/officeart/2016/7/layout/RepeatingBendingProcessNew"/>
    <dgm:cxn modelId="{C0EAB545-1C0C-481F-AF3E-2FA16C74DFCF}" type="presOf" srcId="{6563B23A-037C-4EE6-A5E5-06EB428A9D1C}" destId="{C52E8EA1-7266-4081-9EB4-7A140138710F}" srcOrd="0" destOrd="0" presId="urn:microsoft.com/office/officeart/2016/7/layout/RepeatingBendingProcessNew"/>
    <dgm:cxn modelId="{78050C76-7305-442B-A727-4C24FC4BEC58}" type="presOf" srcId="{48E323B2-44FB-45F1-891F-F5C3CEBFBB33}" destId="{A02A3A9A-32D2-4A54-B15A-5E2D723DACA3}" srcOrd="0" destOrd="0" presId="urn:microsoft.com/office/officeart/2016/7/layout/RepeatingBendingProcessNew"/>
    <dgm:cxn modelId="{7D9D4E57-819F-42BD-BC4E-42A721AE3F25}" type="presOf" srcId="{EBB109BA-6AC2-4F24-B556-47322EF886D5}" destId="{3277EBAD-3B4E-4BA9-9AF4-56123D028214}" srcOrd="1" destOrd="0" presId="urn:microsoft.com/office/officeart/2016/7/layout/RepeatingBendingProcessNew"/>
    <dgm:cxn modelId="{4C7C4884-0D8B-49DF-BA98-728030CECDDC}" srcId="{CF3C3172-8E3E-4F54-BBA4-7E10759A3F99}" destId="{0D9345E0-9258-40B4-90D0-21CB246F1CF1}" srcOrd="3" destOrd="0" parTransId="{ACA6A3CF-C41B-49B4-ADB8-C37CDBCA497C}" sibTransId="{29A2B2DF-60E0-495E-A3FF-D41121C1B10D}"/>
    <dgm:cxn modelId="{47090A91-9644-4E92-BEF3-A7FEF3DAFEA9}" type="presOf" srcId="{29A2B2DF-60E0-495E-A3FF-D41121C1B10D}" destId="{85EB702A-8DB4-442A-8062-8CA2E3704AC5}" srcOrd="1" destOrd="0" presId="urn:microsoft.com/office/officeart/2016/7/layout/RepeatingBendingProcessNew"/>
    <dgm:cxn modelId="{1303F29A-BCA1-44AF-BC2F-EA97D5BA7B43}" type="presOf" srcId="{0D9345E0-9258-40B4-90D0-21CB246F1CF1}" destId="{80CB5933-6CEB-4B96-8605-9F6C8FCFF813}" srcOrd="0" destOrd="0" presId="urn:microsoft.com/office/officeart/2016/7/layout/RepeatingBendingProcessNew"/>
    <dgm:cxn modelId="{AFB635A2-3B3D-4FF2-A11D-307D7DFC3748}" type="presOf" srcId="{FCD607C0-FEE0-4A05-9CFD-00EBC0A5B2F0}" destId="{38EA6A17-B5E3-45AB-BA13-94B6FED33400}" srcOrd="1" destOrd="0" presId="urn:microsoft.com/office/officeart/2016/7/layout/RepeatingBendingProcessNew"/>
    <dgm:cxn modelId="{850257A4-E2D0-495D-A145-378593BC0023}" srcId="{CF3C3172-8E3E-4F54-BBA4-7E10759A3F99}" destId="{761187FB-523F-4E2F-A495-40AB036FB58F}" srcOrd="7" destOrd="0" parTransId="{EBFF26C6-4526-48A8-87B5-C48AD9D0FEE1}" sibTransId="{5B20D899-ACC6-4791-9A91-7AAED356FFF3}"/>
    <dgm:cxn modelId="{19DB5EAB-F8DA-4F57-ABD4-69244C69CC01}" type="presOf" srcId="{0D4A01B5-72F2-4072-AB11-C1753D19253E}" destId="{87673198-F373-427D-9D16-F483A3156A83}" srcOrd="0" destOrd="0" presId="urn:microsoft.com/office/officeart/2016/7/layout/RepeatingBendingProcessNew"/>
    <dgm:cxn modelId="{D5F1ACB6-F41F-43B9-8373-D42B5136D6AD}" type="presOf" srcId="{0203A6CA-73EE-4981-ABDB-CFA0E77DDAEF}" destId="{8B3A3710-B31E-4BE5-87A7-7A9CAC29FA08}" srcOrd="0" destOrd="0" presId="urn:microsoft.com/office/officeart/2016/7/layout/RepeatingBendingProcessNew"/>
    <dgm:cxn modelId="{C10D7EBA-5828-4C95-B253-E1E6C29B0AC7}" srcId="{CF3C3172-8E3E-4F54-BBA4-7E10759A3F99}" destId="{0D4A01B5-72F2-4072-AB11-C1753D19253E}" srcOrd="0" destOrd="0" parTransId="{1D6BF962-8926-45A0-B0D2-8E98696516EF}" sibTransId="{796CCBD6-9780-45B5-8F9D-773DB501B583}"/>
    <dgm:cxn modelId="{D117A6C1-3923-46B1-A222-85E3F4B2F7E1}" type="presOf" srcId="{761187FB-523F-4E2F-A495-40AB036FB58F}" destId="{C70AF8D4-6982-4AEA-BEF6-681BF7F2E3B3}" srcOrd="0" destOrd="0" presId="urn:microsoft.com/office/officeart/2016/7/layout/RepeatingBendingProcessNew"/>
    <dgm:cxn modelId="{A69B8FC4-CD73-4BDA-BE76-4D98C738A978}" type="presOf" srcId="{22A3376C-A86B-4E8D-A1AD-FC77B8712CE6}" destId="{B641881D-0EA0-4152-B761-084F859BEFB1}" srcOrd="0" destOrd="0" presId="urn:microsoft.com/office/officeart/2016/7/layout/RepeatingBendingProcessNew"/>
    <dgm:cxn modelId="{6A25ABE3-4A6A-414F-BEA2-48AE584B5857}" srcId="{CF3C3172-8E3E-4F54-BBA4-7E10759A3F99}" destId="{E1B44124-E2C8-42BF-8A62-EF0F3ABE93C6}" srcOrd="4" destOrd="0" parTransId="{97959FA7-5047-4F9B-B431-047C8F3C8A08}" sibTransId="{FCD607C0-FEE0-4A05-9CFD-00EBC0A5B2F0}"/>
    <dgm:cxn modelId="{0DDFC6E3-707B-4C20-9AE2-34C4DEF43FD1}" srcId="{CF3C3172-8E3E-4F54-BBA4-7E10759A3F99}" destId="{0203A6CA-73EE-4981-ABDB-CFA0E77DDAEF}" srcOrd="6" destOrd="0" parTransId="{A78B4966-6609-42BA-B1EA-97F89012654F}" sibTransId="{22A3376C-A86B-4E8D-A1AD-FC77B8712CE6}"/>
    <dgm:cxn modelId="{CEF4F8E3-31B1-4AE7-8469-89F19E586B88}" type="presOf" srcId="{29A2B2DF-60E0-495E-A3FF-D41121C1B10D}" destId="{0841F53F-4C6F-4AAA-9505-4012637A6FBE}" srcOrd="0" destOrd="0" presId="urn:microsoft.com/office/officeart/2016/7/layout/RepeatingBendingProcessNew"/>
    <dgm:cxn modelId="{54E3BAE6-5B41-4A16-83A0-BF1C4DD4211C}" srcId="{CF3C3172-8E3E-4F54-BBA4-7E10759A3F99}" destId="{48E323B2-44FB-45F1-891F-F5C3CEBFBB33}" srcOrd="2" destOrd="0" parTransId="{6F813DEE-4E57-4134-A7AA-4807D4AF8AB5}" sibTransId="{3DED3EF8-6F11-46D3-88C2-FA67611A96D9}"/>
    <dgm:cxn modelId="{74AF00E8-308F-4847-BAB6-07C8D906D776}" type="presOf" srcId="{3DED3EF8-6F11-46D3-88C2-FA67611A96D9}" destId="{E7485AF3-50C5-447F-98D0-D906EC240806}" srcOrd="0" destOrd="0" presId="urn:microsoft.com/office/officeart/2016/7/layout/RepeatingBendingProcessNew"/>
    <dgm:cxn modelId="{575ECCE8-77F9-467C-B645-121745A49652}" srcId="{CF3C3172-8E3E-4F54-BBA4-7E10759A3F99}" destId="{9B41A008-83E0-438D-89DF-485B36734481}" srcOrd="1" destOrd="0" parTransId="{E2846FC2-6CD1-4DAE-B55E-800203754336}" sibTransId="{2C4B8601-F50A-4ECC-988D-96BC4495BBC2}"/>
    <dgm:cxn modelId="{9B73F5F6-F75A-4CAE-AF4E-E593A79F0742}" type="presOf" srcId="{E1B44124-E2C8-42BF-8A62-EF0F3ABE93C6}" destId="{840712FA-8FB2-4D08-AD9A-DB89B202AD23}" srcOrd="0" destOrd="0" presId="urn:microsoft.com/office/officeart/2016/7/layout/RepeatingBendingProcessNew"/>
    <dgm:cxn modelId="{0102CDF7-8208-4E59-B00C-DF7A1CDFA965}" srcId="{CF3C3172-8E3E-4F54-BBA4-7E10759A3F99}" destId="{6563B23A-037C-4EE6-A5E5-06EB428A9D1C}" srcOrd="5" destOrd="0" parTransId="{AB8702DD-D267-4253-9F78-DD4917CC2E35}" sibTransId="{EBB109BA-6AC2-4F24-B556-47322EF886D5}"/>
    <dgm:cxn modelId="{A46720A0-DF11-4A16-95AD-19E39B934C84}" type="presParOf" srcId="{87BD58F6-08C0-4B00-B248-259689BD9A53}" destId="{87673198-F373-427D-9D16-F483A3156A83}" srcOrd="0" destOrd="0" presId="urn:microsoft.com/office/officeart/2016/7/layout/RepeatingBendingProcessNew"/>
    <dgm:cxn modelId="{87748D85-AED7-4626-A246-8150A4D7E93C}" type="presParOf" srcId="{87BD58F6-08C0-4B00-B248-259689BD9A53}" destId="{5936265F-D243-4BAF-A070-BE3975B0B973}" srcOrd="1" destOrd="0" presId="urn:microsoft.com/office/officeart/2016/7/layout/RepeatingBendingProcessNew"/>
    <dgm:cxn modelId="{D2172DBC-0129-4ADD-B92D-5B710692FAAE}" type="presParOf" srcId="{5936265F-D243-4BAF-A070-BE3975B0B973}" destId="{FA0E5401-19E7-46AB-B433-2BEAC5B29CCB}" srcOrd="0" destOrd="0" presId="urn:microsoft.com/office/officeart/2016/7/layout/RepeatingBendingProcessNew"/>
    <dgm:cxn modelId="{D3E123CF-30A5-484F-AEC7-FADE520DE750}" type="presParOf" srcId="{87BD58F6-08C0-4B00-B248-259689BD9A53}" destId="{45244345-5EDA-4955-969C-811CEB5720F6}" srcOrd="2" destOrd="0" presId="urn:microsoft.com/office/officeart/2016/7/layout/RepeatingBendingProcessNew"/>
    <dgm:cxn modelId="{91EA18E5-4301-4100-8B0B-ABD9991D44FF}" type="presParOf" srcId="{87BD58F6-08C0-4B00-B248-259689BD9A53}" destId="{B4FFB3BF-C8E4-45E3-AEF3-008B8577A977}" srcOrd="3" destOrd="0" presId="urn:microsoft.com/office/officeart/2016/7/layout/RepeatingBendingProcessNew"/>
    <dgm:cxn modelId="{6D7B5C3F-EA4C-4ECF-9940-79E5F33E8A93}" type="presParOf" srcId="{B4FFB3BF-C8E4-45E3-AEF3-008B8577A977}" destId="{86D4439E-7F6B-4FFF-900E-97B61CC89EC9}" srcOrd="0" destOrd="0" presId="urn:microsoft.com/office/officeart/2016/7/layout/RepeatingBendingProcessNew"/>
    <dgm:cxn modelId="{839D2192-56D7-494B-B1FA-6057668A6D2C}" type="presParOf" srcId="{87BD58F6-08C0-4B00-B248-259689BD9A53}" destId="{A02A3A9A-32D2-4A54-B15A-5E2D723DACA3}" srcOrd="4" destOrd="0" presId="urn:microsoft.com/office/officeart/2016/7/layout/RepeatingBendingProcessNew"/>
    <dgm:cxn modelId="{0FAA24D1-9278-4E3F-A59C-079F8C9AD172}" type="presParOf" srcId="{87BD58F6-08C0-4B00-B248-259689BD9A53}" destId="{E7485AF3-50C5-447F-98D0-D906EC240806}" srcOrd="5" destOrd="0" presId="urn:microsoft.com/office/officeart/2016/7/layout/RepeatingBendingProcessNew"/>
    <dgm:cxn modelId="{D35D8C19-4AEE-487D-BD84-DFA8248C83EB}" type="presParOf" srcId="{E7485AF3-50C5-447F-98D0-D906EC240806}" destId="{F352CA98-E53B-4773-B9A9-5509D38F03F3}" srcOrd="0" destOrd="0" presId="urn:microsoft.com/office/officeart/2016/7/layout/RepeatingBendingProcessNew"/>
    <dgm:cxn modelId="{205C6275-BBD9-49CD-AFB7-ECD21132D30A}" type="presParOf" srcId="{87BD58F6-08C0-4B00-B248-259689BD9A53}" destId="{80CB5933-6CEB-4B96-8605-9F6C8FCFF813}" srcOrd="6" destOrd="0" presId="urn:microsoft.com/office/officeart/2016/7/layout/RepeatingBendingProcessNew"/>
    <dgm:cxn modelId="{8DA37F1F-D528-47F2-9DA9-F031BE563E9B}" type="presParOf" srcId="{87BD58F6-08C0-4B00-B248-259689BD9A53}" destId="{0841F53F-4C6F-4AAA-9505-4012637A6FBE}" srcOrd="7" destOrd="0" presId="urn:microsoft.com/office/officeart/2016/7/layout/RepeatingBendingProcessNew"/>
    <dgm:cxn modelId="{4F5A7E76-343D-4061-A1A5-9409BAC34D50}" type="presParOf" srcId="{0841F53F-4C6F-4AAA-9505-4012637A6FBE}" destId="{85EB702A-8DB4-442A-8062-8CA2E3704AC5}" srcOrd="0" destOrd="0" presId="urn:microsoft.com/office/officeart/2016/7/layout/RepeatingBendingProcessNew"/>
    <dgm:cxn modelId="{4AFD1900-B080-42D4-8718-5B68924D99A4}" type="presParOf" srcId="{87BD58F6-08C0-4B00-B248-259689BD9A53}" destId="{840712FA-8FB2-4D08-AD9A-DB89B202AD23}" srcOrd="8" destOrd="0" presId="urn:microsoft.com/office/officeart/2016/7/layout/RepeatingBendingProcessNew"/>
    <dgm:cxn modelId="{E699165F-65E9-4F6F-B098-0CA9582812C6}" type="presParOf" srcId="{87BD58F6-08C0-4B00-B248-259689BD9A53}" destId="{7D5DDE48-B0CD-478C-894A-98963B4E1EE6}" srcOrd="9" destOrd="0" presId="urn:microsoft.com/office/officeart/2016/7/layout/RepeatingBendingProcessNew"/>
    <dgm:cxn modelId="{6B1FF69C-F4A1-425B-AE6F-EFD7F29CDF59}" type="presParOf" srcId="{7D5DDE48-B0CD-478C-894A-98963B4E1EE6}" destId="{38EA6A17-B5E3-45AB-BA13-94B6FED33400}" srcOrd="0" destOrd="0" presId="urn:microsoft.com/office/officeart/2016/7/layout/RepeatingBendingProcessNew"/>
    <dgm:cxn modelId="{AB25D07B-BD5C-45B1-B36A-63546A810EE3}" type="presParOf" srcId="{87BD58F6-08C0-4B00-B248-259689BD9A53}" destId="{C52E8EA1-7266-4081-9EB4-7A140138710F}" srcOrd="10" destOrd="0" presId="urn:microsoft.com/office/officeart/2016/7/layout/RepeatingBendingProcessNew"/>
    <dgm:cxn modelId="{5E7CFCF1-98F8-4F20-A1C2-A621B29FA469}" type="presParOf" srcId="{87BD58F6-08C0-4B00-B248-259689BD9A53}" destId="{6BC45FD6-9874-4F5B-A54D-0AD503FBB9A4}" srcOrd="11" destOrd="0" presId="urn:microsoft.com/office/officeart/2016/7/layout/RepeatingBendingProcessNew"/>
    <dgm:cxn modelId="{19FDA849-2AF9-434A-81B0-A47831A88E75}" type="presParOf" srcId="{6BC45FD6-9874-4F5B-A54D-0AD503FBB9A4}" destId="{3277EBAD-3B4E-4BA9-9AF4-56123D028214}" srcOrd="0" destOrd="0" presId="urn:microsoft.com/office/officeart/2016/7/layout/RepeatingBendingProcessNew"/>
    <dgm:cxn modelId="{C5BF546E-2CDA-4A2D-8CDE-43B636985B40}" type="presParOf" srcId="{87BD58F6-08C0-4B00-B248-259689BD9A53}" destId="{8B3A3710-B31E-4BE5-87A7-7A9CAC29FA08}" srcOrd="12" destOrd="0" presId="urn:microsoft.com/office/officeart/2016/7/layout/RepeatingBendingProcessNew"/>
    <dgm:cxn modelId="{69210BC3-4013-44C7-835B-8EFC322FE4B5}" type="presParOf" srcId="{87BD58F6-08C0-4B00-B248-259689BD9A53}" destId="{B641881D-0EA0-4152-B761-084F859BEFB1}" srcOrd="13" destOrd="0" presId="urn:microsoft.com/office/officeart/2016/7/layout/RepeatingBendingProcessNew"/>
    <dgm:cxn modelId="{FEBAA019-C132-4CB5-987E-F08C78FB2EF3}" type="presParOf" srcId="{B641881D-0EA0-4152-B761-084F859BEFB1}" destId="{A226BF85-6C4B-4980-ACD8-AA2A2557868C}" srcOrd="0" destOrd="0" presId="urn:microsoft.com/office/officeart/2016/7/layout/RepeatingBendingProcessNew"/>
    <dgm:cxn modelId="{47A0E1ED-249D-4EF9-9686-26392DF12C7A}" type="presParOf" srcId="{87BD58F6-08C0-4B00-B248-259689BD9A53}" destId="{C70AF8D4-6982-4AEA-BEF6-681BF7F2E3B3}"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06117E9-E5B5-4F30-821C-8C95FF04074C}" type="doc">
      <dgm:prSet loTypeId="urn:microsoft.com/office/officeart/2018/2/layout/IconCircle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285566B1-948C-4455-9941-FD6E871B6163}">
      <dgm:prSet custT="1"/>
      <dgm:spPr/>
      <dgm:t>
        <a:bodyPr/>
        <a:lstStyle/>
        <a:p>
          <a:pPr>
            <a:lnSpc>
              <a:spcPct val="100000"/>
            </a:lnSpc>
          </a:pPr>
          <a:r>
            <a:rPr lang="en-US" sz="1800" b="1">
              <a:solidFill>
                <a:schemeClr val="tx1">
                  <a:lumMod val="75000"/>
                  <a:lumOff val="25000"/>
                </a:schemeClr>
              </a:solidFill>
            </a:rPr>
            <a:t>Mental Health Agencies</a:t>
          </a:r>
          <a:r>
            <a:rPr lang="en-US" sz="1800">
              <a:solidFill>
                <a:schemeClr val="tx1">
                  <a:lumMod val="75000"/>
                  <a:lumOff val="25000"/>
                </a:schemeClr>
              </a:solidFill>
            </a:rPr>
            <a:t>: Counseling for anxiety, depression, trauma.</a:t>
          </a:r>
        </a:p>
      </dgm:t>
    </dgm:pt>
    <dgm:pt modelId="{425FF226-BC75-4E0D-90CD-F029A6CC9DCC}" type="parTrans" cxnId="{C72B0B60-7033-4FFE-BB27-9A62DA07ED6B}">
      <dgm:prSet/>
      <dgm:spPr/>
      <dgm:t>
        <a:bodyPr/>
        <a:lstStyle/>
        <a:p>
          <a:endParaRPr lang="en-US" sz="2400"/>
        </a:p>
      </dgm:t>
    </dgm:pt>
    <dgm:pt modelId="{43DD2203-8AE8-4009-A199-3F9A4D925149}" type="sibTrans" cxnId="{C72B0B60-7033-4FFE-BB27-9A62DA07ED6B}">
      <dgm:prSet/>
      <dgm:spPr/>
      <dgm:t>
        <a:bodyPr/>
        <a:lstStyle/>
        <a:p>
          <a:pPr>
            <a:lnSpc>
              <a:spcPct val="100000"/>
            </a:lnSpc>
          </a:pPr>
          <a:endParaRPr lang="en-US" sz="2400"/>
        </a:p>
      </dgm:t>
    </dgm:pt>
    <dgm:pt modelId="{32BC4DE3-2D09-4563-B043-580142530DE2}">
      <dgm:prSet custT="1"/>
      <dgm:spPr/>
      <dgm:t>
        <a:bodyPr/>
        <a:lstStyle/>
        <a:p>
          <a:pPr>
            <a:lnSpc>
              <a:spcPct val="100000"/>
            </a:lnSpc>
          </a:pPr>
          <a:r>
            <a:rPr lang="en-US" sz="1800" b="1">
              <a:solidFill>
                <a:schemeClr val="tx1">
                  <a:lumMod val="75000"/>
                  <a:lumOff val="25000"/>
                </a:schemeClr>
              </a:solidFill>
            </a:rPr>
            <a:t>Community Health Organizations</a:t>
          </a:r>
          <a:r>
            <a:rPr lang="en-US" sz="1800">
              <a:solidFill>
                <a:schemeClr val="tx1">
                  <a:lumMod val="75000"/>
                  <a:lumOff val="25000"/>
                </a:schemeClr>
              </a:solidFill>
            </a:rPr>
            <a:t>: Health screenings and wellness support.</a:t>
          </a:r>
        </a:p>
      </dgm:t>
    </dgm:pt>
    <dgm:pt modelId="{B317248A-EC37-42DD-8B53-DBB3BDACAEBE}" type="parTrans" cxnId="{C2D1AFD5-18F7-4700-94F7-1E54DA3C55E0}">
      <dgm:prSet/>
      <dgm:spPr/>
      <dgm:t>
        <a:bodyPr/>
        <a:lstStyle/>
        <a:p>
          <a:endParaRPr lang="en-US" sz="2400"/>
        </a:p>
      </dgm:t>
    </dgm:pt>
    <dgm:pt modelId="{230FC759-35E6-4682-9B18-E3B08CE96E02}" type="sibTrans" cxnId="{C2D1AFD5-18F7-4700-94F7-1E54DA3C55E0}">
      <dgm:prSet/>
      <dgm:spPr/>
      <dgm:t>
        <a:bodyPr/>
        <a:lstStyle/>
        <a:p>
          <a:pPr>
            <a:lnSpc>
              <a:spcPct val="100000"/>
            </a:lnSpc>
          </a:pPr>
          <a:endParaRPr lang="en-US" sz="2400"/>
        </a:p>
      </dgm:t>
    </dgm:pt>
    <dgm:pt modelId="{1738EBE7-FBEA-40FC-AA77-97ABEEEC6EB8}">
      <dgm:prSet custT="1"/>
      <dgm:spPr/>
      <dgm:t>
        <a:bodyPr/>
        <a:lstStyle/>
        <a:p>
          <a:pPr>
            <a:lnSpc>
              <a:spcPct val="100000"/>
            </a:lnSpc>
          </a:pPr>
          <a:r>
            <a:rPr lang="en-US" sz="1800" b="1">
              <a:solidFill>
                <a:schemeClr val="tx1">
                  <a:lumMod val="75000"/>
                  <a:lumOff val="25000"/>
                </a:schemeClr>
              </a:solidFill>
            </a:rPr>
            <a:t>Youth and Family Centers</a:t>
          </a:r>
          <a:r>
            <a:rPr lang="en-US" sz="1800">
              <a:solidFill>
                <a:schemeClr val="tx1">
                  <a:lumMod val="75000"/>
                  <a:lumOff val="25000"/>
                </a:schemeClr>
              </a:solidFill>
            </a:rPr>
            <a:t>: Afterschool programs, mentorship, and counseling.</a:t>
          </a:r>
        </a:p>
      </dgm:t>
    </dgm:pt>
    <dgm:pt modelId="{F4CAED71-7FC2-4A51-8371-D8589F60EB39}" type="parTrans" cxnId="{FFEAE189-4AC2-40C5-994E-D80CC08BC2CF}">
      <dgm:prSet/>
      <dgm:spPr/>
      <dgm:t>
        <a:bodyPr/>
        <a:lstStyle/>
        <a:p>
          <a:endParaRPr lang="en-US" sz="2400"/>
        </a:p>
      </dgm:t>
    </dgm:pt>
    <dgm:pt modelId="{D6C127AD-0A97-46B4-82C9-432F2546AFC4}" type="sibTrans" cxnId="{FFEAE189-4AC2-40C5-994E-D80CC08BC2CF}">
      <dgm:prSet/>
      <dgm:spPr/>
      <dgm:t>
        <a:bodyPr/>
        <a:lstStyle/>
        <a:p>
          <a:pPr>
            <a:lnSpc>
              <a:spcPct val="100000"/>
            </a:lnSpc>
          </a:pPr>
          <a:endParaRPr lang="en-US" sz="2400"/>
        </a:p>
      </dgm:t>
    </dgm:pt>
    <dgm:pt modelId="{C4D03531-D807-4704-9201-88AD7E8CEF2A}">
      <dgm:prSet custT="1"/>
      <dgm:spPr/>
      <dgm:t>
        <a:bodyPr/>
        <a:lstStyle/>
        <a:p>
          <a:pPr>
            <a:lnSpc>
              <a:spcPct val="100000"/>
            </a:lnSpc>
          </a:pPr>
          <a:r>
            <a:rPr lang="en-US" sz="1800" b="1">
              <a:solidFill>
                <a:schemeClr val="tx1">
                  <a:lumMod val="75000"/>
                  <a:lumOff val="25000"/>
                </a:schemeClr>
              </a:solidFill>
            </a:rPr>
            <a:t>Homeless Shelters</a:t>
          </a:r>
          <a:r>
            <a:rPr lang="en-US" sz="1800">
              <a:solidFill>
                <a:schemeClr val="tx1">
                  <a:lumMod val="75000"/>
                  <a:lumOff val="25000"/>
                </a:schemeClr>
              </a:solidFill>
            </a:rPr>
            <a:t>: Housing support and school engagement.</a:t>
          </a:r>
        </a:p>
      </dgm:t>
    </dgm:pt>
    <dgm:pt modelId="{ADF496D3-17F4-4BD3-BFB3-A217843AA43F}" type="parTrans" cxnId="{C5AD3188-BEF3-4B39-9FBF-E0934F602902}">
      <dgm:prSet/>
      <dgm:spPr/>
      <dgm:t>
        <a:bodyPr/>
        <a:lstStyle/>
        <a:p>
          <a:endParaRPr lang="en-US" sz="2400"/>
        </a:p>
      </dgm:t>
    </dgm:pt>
    <dgm:pt modelId="{7F07047F-2B3E-450C-92C5-F9CDF0222BA2}" type="sibTrans" cxnId="{C5AD3188-BEF3-4B39-9FBF-E0934F602902}">
      <dgm:prSet/>
      <dgm:spPr/>
      <dgm:t>
        <a:bodyPr/>
        <a:lstStyle/>
        <a:p>
          <a:pPr>
            <a:lnSpc>
              <a:spcPct val="100000"/>
            </a:lnSpc>
          </a:pPr>
          <a:endParaRPr lang="en-US" sz="2400"/>
        </a:p>
      </dgm:t>
    </dgm:pt>
    <dgm:pt modelId="{3631F8B7-DB24-4B84-919F-FF01493E75FA}">
      <dgm:prSet custT="1"/>
      <dgm:spPr/>
      <dgm:t>
        <a:bodyPr/>
        <a:lstStyle/>
        <a:p>
          <a:pPr>
            <a:lnSpc>
              <a:spcPct val="100000"/>
            </a:lnSpc>
          </a:pPr>
          <a:r>
            <a:rPr lang="en-US" sz="1800" b="1">
              <a:solidFill>
                <a:schemeClr val="tx1">
                  <a:lumMod val="75000"/>
                  <a:lumOff val="25000"/>
                </a:schemeClr>
              </a:solidFill>
            </a:rPr>
            <a:t>Faith-Based Organizations</a:t>
          </a:r>
          <a:r>
            <a:rPr lang="en-US" sz="1800">
              <a:solidFill>
                <a:schemeClr val="tx1">
                  <a:lumMod val="75000"/>
                  <a:lumOff val="25000"/>
                </a:schemeClr>
              </a:solidFill>
            </a:rPr>
            <a:t>: Tutoring, mentorship, and basic needs.</a:t>
          </a:r>
        </a:p>
      </dgm:t>
    </dgm:pt>
    <dgm:pt modelId="{EEDDE96C-C76F-4E9E-A4DE-8F3E493F9AF2}" type="parTrans" cxnId="{37B13EB2-2082-4064-98DC-E991435E17DB}">
      <dgm:prSet/>
      <dgm:spPr/>
      <dgm:t>
        <a:bodyPr/>
        <a:lstStyle/>
        <a:p>
          <a:endParaRPr lang="en-US" sz="2400"/>
        </a:p>
      </dgm:t>
    </dgm:pt>
    <dgm:pt modelId="{9F468891-86C5-46B0-9B28-E2E60358E8CF}" type="sibTrans" cxnId="{37B13EB2-2082-4064-98DC-E991435E17DB}">
      <dgm:prSet/>
      <dgm:spPr/>
      <dgm:t>
        <a:bodyPr/>
        <a:lstStyle/>
        <a:p>
          <a:pPr>
            <a:lnSpc>
              <a:spcPct val="100000"/>
            </a:lnSpc>
          </a:pPr>
          <a:endParaRPr lang="en-US" sz="2400"/>
        </a:p>
      </dgm:t>
    </dgm:pt>
    <dgm:pt modelId="{304D1E77-4450-4E25-BD63-0C714F9A4A6F}">
      <dgm:prSet custT="1"/>
      <dgm:spPr/>
      <dgm:t>
        <a:bodyPr/>
        <a:lstStyle/>
        <a:p>
          <a:pPr>
            <a:lnSpc>
              <a:spcPct val="100000"/>
            </a:lnSpc>
          </a:pPr>
          <a:r>
            <a:rPr lang="en-US" sz="1800" b="1">
              <a:solidFill>
                <a:schemeClr val="tx1">
                  <a:lumMod val="75000"/>
                  <a:lumOff val="25000"/>
                </a:schemeClr>
              </a:solidFill>
            </a:rPr>
            <a:t>Legal Aid Organizations</a:t>
          </a:r>
          <a:r>
            <a:rPr lang="en-US" sz="1800">
              <a:solidFill>
                <a:schemeClr val="tx1">
                  <a:lumMod val="75000"/>
                  <a:lumOff val="25000"/>
                </a:schemeClr>
              </a:solidFill>
            </a:rPr>
            <a:t>: Assistance with legal barriers to attendance.</a:t>
          </a:r>
        </a:p>
      </dgm:t>
    </dgm:pt>
    <dgm:pt modelId="{AA851DA1-0934-4662-AE12-920DED2B98EF}" type="parTrans" cxnId="{C52EA231-3A53-4952-A1E7-4EF2F2355638}">
      <dgm:prSet/>
      <dgm:spPr/>
      <dgm:t>
        <a:bodyPr/>
        <a:lstStyle/>
        <a:p>
          <a:endParaRPr lang="en-US" sz="2400"/>
        </a:p>
      </dgm:t>
    </dgm:pt>
    <dgm:pt modelId="{B29C95B3-889D-4B79-AC70-C570C34B1854}" type="sibTrans" cxnId="{C52EA231-3A53-4952-A1E7-4EF2F2355638}">
      <dgm:prSet/>
      <dgm:spPr/>
      <dgm:t>
        <a:bodyPr/>
        <a:lstStyle/>
        <a:p>
          <a:pPr>
            <a:lnSpc>
              <a:spcPct val="100000"/>
            </a:lnSpc>
          </a:pPr>
          <a:endParaRPr lang="en-US" sz="2400"/>
        </a:p>
      </dgm:t>
    </dgm:pt>
    <dgm:pt modelId="{53ADFE16-68A6-482D-9DA2-BDA2A60E57E3}">
      <dgm:prSet custT="1"/>
      <dgm:spPr/>
      <dgm:t>
        <a:bodyPr/>
        <a:lstStyle/>
        <a:p>
          <a:pPr>
            <a:lnSpc>
              <a:spcPct val="100000"/>
            </a:lnSpc>
          </a:pPr>
          <a:r>
            <a:rPr lang="en-US" sz="1800" b="1">
              <a:solidFill>
                <a:schemeClr val="tx1">
                  <a:lumMod val="75000"/>
                  <a:lumOff val="25000"/>
                </a:schemeClr>
              </a:solidFill>
            </a:rPr>
            <a:t>Transportation Services</a:t>
          </a:r>
          <a:r>
            <a:rPr lang="en-US" sz="1800">
              <a:solidFill>
                <a:schemeClr val="tx1">
                  <a:lumMod val="75000"/>
                  <a:lumOff val="25000"/>
                </a:schemeClr>
              </a:solidFill>
            </a:rPr>
            <a:t>: Public or volunteer transport for school.</a:t>
          </a:r>
        </a:p>
      </dgm:t>
    </dgm:pt>
    <dgm:pt modelId="{979BDEEB-C6B8-48EE-BBE3-5FD44CACB30A}" type="parTrans" cxnId="{A5789F84-F65B-43B8-952E-68B5ED5B9F40}">
      <dgm:prSet/>
      <dgm:spPr/>
      <dgm:t>
        <a:bodyPr/>
        <a:lstStyle/>
        <a:p>
          <a:endParaRPr lang="en-US" sz="2400"/>
        </a:p>
      </dgm:t>
    </dgm:pt>
    <dgm:pt modelId="{E581ED31-9D2C-46E9-95FA-D315B432DDBD}" type="sibTrans" cxnId="{A5789F84-F65B-43B8-952E-68B5ED5B9F40}">
      <dgm:prSet/>
      <dgm:spPr/>
      <dgm:t>
        <a:bodyPr/>
        <a:lstStyle/>
        <a:p>
          <a:endParaRPr lang="en-US" sz="2400"/>
        </a:p>
      </dgm:t>
    </dgm:pt>
    <dgm:pt modelId="{4FEA2A8A-21C5-4E87-832E-18EE855A2C8B}" type="pres">
      <dgm:prSet presAssocID="{906117E9-E5B5-4F30-821C-8C95FF04074C}" presName="root" presStyleCnt="0">
        <dgm:presLayoutVars>
          <dgm:dir/>
          <dgm:resizeHandles val="exact"/>
        </dgm:presLayoutVars>
      </dgm:prSet>
      <dgm:spPr/>
    </dgm:pt>
    <dgm:pt modelId="{99CEA100-4C38-49B6-905D-9E9330B6A917}" type="pres">
      <dgm:prSet presAssocID="{906117E9-E5B5-4F30-821C-8C95FF04074C}" presName="container" presStyleCnt="0">
        <dgm:presLayoutVars>
          <dgm:dir/>
          <dgm:resizeHandles val="exact"/>
        </dgm:presLayoutVars>
      </dgm:prSet>
      <dgm:spPr/>
    </dgm:pt>
    <dgm:pt modelId="{D467543E-352C-409E-9CFC-B8F5B00D0144}" type="pres">
      <dgm:prSet presAssocID="{285566B1-948C-4455-9941-FD6E871B6163}" presName="compNode" presStyleCnt="0"/>
      <dgm:spPr/>
    </dgm:pt>
    <dgm:pt modelId="{5AF51223-908E-499C-97C8-257865B09DAB}" type="pres">
      <dgm:prSet presAssocID="{285566B1-948C-4455-9941-FD6E871B6163}" presName="iconBgRect" presStyleLbl="bgShp" presStyleIdx="0" presStyleCnt="7"/>
      <dgm:spPr/>
    </dgm:pt>
    <dgm:pt modelId="{8A944FD5-3964-4D72-8C5D-1715DCBEA0D0}" type="pres">
      <dgm:prSet presAssocID="{285566B1-948C-4455-9941-FD6E871B616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59BC2BD4-6BBE-4E6D-A17E-6AB93679A395}" type="pres">
      <dgm:prSet presAssocID="{285566B1-948C-4455-9941-FD6E871B6163}" presName="spaceRect" presStyleCnt="0"/>
      <dgm:spPr/>
    </dgm:pt>
    <dgm:pt modelId="{0A1C2E22-CB90-410F-BD88-6B9581F69EEA}" type="pres">
      <dgm:prSet presAssocID="{285566B1-948C-4455-9941-FD6E871B6163}" presName="textRect" presStyleLbl="revTx" presStyleIdx="0" presStyleCnt="7">
        <dgm:presLayoutVars>
          <dgm:chMax val="1"/>
          <dgm:chPref val="1"/>
        </dgm:presLayoutVars>
      </dgm:prSet>
      <dgm:spPr/>
    </dgm:pt>
    <dgm:pt modelId="{301404D6-5C01-437E-B4FD-69544D157313}" type="pres">
      <dgm:prSet presAssocID="{43DD2203-8AE8-4009-A199-3F9A4D925149}" presName="sibTrans" presStyleLbl="sibTrans2D1" presStyleIdx="0" presStyleCnt="0"/>
      <dgm:spPr/>
    </dgm:pt>
    <dgm:pt modelId="{6BB6D6B0-9EFE-4117-AD4B-2E20BAC2DFF5}" type="pres">
      <dgm:prSet presAssocID="{32BC4DE3-2D09-4563-B043-580142530DE2}" presName="compNode" presStyleCnt="0"/>
      <dgm:spPr/>
    </dgm:pt>
    <dgm:pt modelId="{1D210A37-62E4-4D7A-A29A-DF712650888D}" type="pres">
      <dgm:prSet presAssocID="{32BC4DE3-2D09-4563-B043-580142530DE2}" presName="iconBgRect" presStyleLbl="bgShp" presStyleIdx="1" presStyleCnt="7"/>
      <dgm:spPr/>
    </dgm:pt>
    <dgm:pt modelId="{35F8943E-4246-4F02-9F9A-32C05C4AC4CA}" type="pres">
      <dgm:prSet presAssocID="{32BC4DE3-2D09-4563-B043-580142530DE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69756BBC-7190-4323-A690-06FD62FA4E60}" type="pres">
      <dgm:prSet presAssocID="{32BC4DE3-2D09-4563-B043-580142530DE2}" presName="spaceRect" presStyleCnt="0"/>
      <dgm:spPr/>
    </dgm:pt>
    <dgm:pt modelId="{5819CF35-4034-43C3-A3FA-6B90665D588B}" type="pres">
      <dgm:prSet presAssocID="{32BC4DE3-2D09-4563-B043-580142530DE2}" presName="textRect" presStyleLbl="revTx" presStyleIdx="1" presStyleCnt="7">
        <dgm:presLayoutVars>
          <dgm:chMax val="1"/>
          <dgm:chPref val="1"/>
        </dgm:presLayoutVars>
      </dgm:prSet>
      <dgm:spPr/>
    </dgm:pt>
    <dgm:pt modelId="{7E4BF035-1402-47D8-ADC5-29071298FF61}" type="pres">
      <dgm:prSet presAssocID="{230FC759-35E6-4682-9B18-E3B08CE96E02}" presName="sibTrans" presStyleLbl="sibTrans2D1" presStyleIdx="0" presStyleCnt="0"/>
      <dgm:spPr/>
    </dgm:pt>
    <dgm:pt modelId="{52500E0A-7DB7-4B3D-8C35-36098CEC74E2}" type="pres">
      <dgm:prSet presAssocID="{1738EBE7-FBEA-40FC-AA77-97ABEEEC6EB8}" presName="compNode" presStyleCnt="0"/>
      <dgm:spPr/>
    </dgm:pt>
    <dgm:pt modelId="{ECEBE93A-7DD2-41C0-AE3F-670A26324781}" type="pres">
      <dgm:prSet presAssocID="{1738EBE7-FBEA-40FC-AA77-97ABEEEC6EB8}" presName="iconBgRect" presStyleLbl="bgShp" presStyleIdx="2" presStyleCnt="7"/>
      <dgm:spPr/>
    </dgm:pt>
    <dgm:pt modelId="{F35D9539-2FB9-49A5-ADA6-7066345BB2EA}" type="pres">
      <dgm:prSet presAssocID="{1738EBE7-FBEA-40FC-AA77-97ABEEEC6EB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E5E824E9-B130-4F49-839A-5E1A892AFEFD}" type="pres">
      <dgm:prSet presAssocID="{1738EBE7-FBEA-40FC-AA77-97ABEEEC6EB8}" presName="spaceRect" presStyleCnt="0"/>
      <dgm:spPr/>
    </dgm:pt>
    <dgm:pt modelId="{6BD73A1D-8B11-45ED-A107-91979FCF14E4}" type="pres">
      <dgm:prSet presAssocID="{1738EBE7-FBEA-40FC-AA77-97ABEEEC6EB8}" presName="textRect" presStyleLbl="revTx" presStyleIdx="2" presStyleCnt="7">
        <dgm:presLayoutVars>
          <dgm:chMax val="1"/>
          <dgm:chPref val="1"/>
        </dgm:presLayoutVars>
      </dgm:prSet>
      <dgm:spPr/>
    </dgm:pt>
    <dgm:pt modelId="{F2EAC42E-EA16-4365-ABD6-1A4B5035D908}" type="pres">
      <dgm:prSet presAssocID="{D6C127AD-0A97-46B4-82C9-432F2546AFC4}" presName="sibTrans" presStyleLbl="sibTrans2D1" presStyleIdx="0" presStyleCnt="0"/>
      <dgm:spPr/>
    </dgm:pt>
    <dgm:pt modelId="{9DC118A1-D5EE-4450-825D-FC0D10C98B8F}" type="pres">
      <dgm:prSet presAssocID="{C4D03531-D807-4704-9201-88AD7E8CEF2A}" presName="compNode" presStyleCnt="0"/>
      <dgm:spPr/>
    </dgm:pt>
    <dgm:pt modelId="{94726AD1-7F16-4249-ACE6-2F06F6527C16}" type="pres">
      <dgm:prSet presAssocID="{C4D03531-D807-4704-9201-88AD7E8CEF2A}" presName="iconBgRect" presStyleLbl="bgShp" presStyleIdx="3" presStyleCnt="7"/>
      <dgm:spPr/>
    </dgm:pt>
    <dgm:pt modelId="{89968834-C1F1-4DD0-AB49-C1909A7C706D}" type="pres">
      <dgm:prSet presAssocID="{C4D03531-D807-4704-9201-88AD7E8CEF2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7CD87284-322D-4C95-B7BF-DB8E028987EA}" type="pres">
      <dgm:prSet presAssocID="{C4D03531-D807-4704-9201-88AD7E8CEF2A}" presName="spaceRect" presStyleCnt="0"/>
      <dgm:spPr/>
    </dgm:pt>
    <dgm:pt modelId="{FA1FFDEE-94D3-4938-8D9F-9E3104AADF97}" type="pres">
      <dgm:prSet presAssocID="{C4D03531-D807-4704-9201-88AD7E8CEF2A}" presName="textRect" presStyleLbl="revTx" presStyleIdx="3" presStyleCnt="7">
        <dgm:presLayoutVars>
          <dgm:chMax val="1"/>
          <dgm:chPref val="1"/>
        </dgm:presLayoutVars>
      </dgm:prSet>
      <dgm:spPr/>
    </dgm:pt>
    <dgm:pt modelId="{FF1E5C03-A457-4E27-BA6D-BEF6E8C2C43C}" type="pres">
      <dgm:prSet presAssocID="{7F07047F-2B3E-450C-92C5-F9CDF0222BA2}" presName="sibTrans" presStyleLbl="sibTrans2D1" presStyleIdx="0" presStyleCnt="0"/>
      <dgm:spPr/>
    </dgm:pt>
    <dgm:pt modelId="{42B02052-7591-4504-9E02-CD3CCB0E4195}" type="pres">
      <dgm:prSet presAssocID="{3631F8B7-DB24-4B84-919F-FF01493E75FA}" presName="compNode" presStyleCnt="0"/>
      <dgm:spPr/>
    </dgm:pt>
    <dgm:pt modelId="{EDFE9E86-47CE-4EF3-9F7F-BD7360D50333}" type="pres">
      <dgm:prSet presAssocID="{3631F8B7-DB24-4B84-919F-FF01493E75FA}" presName="iconBgRect" presStyleLbl="bgShp" presStyleIdx="4" presStyleCnt="7"/>
      <dgm:spPr/>
    </dgm:pt>
    <dgm:pt modelId="{5BD133A2-C342-4EF4-9D67-582364372C79}" type="pres">
      <dgm:prSet presAssocID="{3631F8B7-DB24-4B84-919F-FF01493E75F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5CED3A49-4140-4A1B-9541-3FC16534BE60}" type="pres">
      <dgm:prSet presAssocID="{3631F8B7-DB24-4B84-919F-FF01493E75FA}" presName="spaceRect" presStyleCnt="0"/>
      <dgm:spPr/>
    </dgm:pt>
    <dgm:pt modelId="{618360F2-0078-4B45-91CA-15F2A812A556}" type="pres">
      <dgm:prSet presAssocID="{3631F8B7-DB24-4B84-919F-FF01493E75FA}" presName="textRect" presStyleLbl="revTx" presStyleIdx="4" presStyleCnt="7">
        <dgm:presLayoutVars>
          <dgm:chMax val="1"/>
          <dgm:chPref val="1"/>
        </dgm:presLayoutVars>
      </dgm:prSet>
      <dgm:spPr/>
    </dgm:pt>
    <dgm:pt modelId="{7E9D76D5-0D01-4BFB-ACD4-871F4D3D980A}" type="pres">
      <dgm:prSet presAssocID="{9F468891-86C5-46B0-9B28-E2E60358E8CF}" presName="sibTrans" presStyleLbl="sibTrans2D1" presStyleIdx="0" presStyleCnt="0"/>
      <dgm:spPr/>
    </dgm:pt>
    <dgm:pt modelId="{CC413732-34B4-4320-8B0A-1782410367B3}" type="pres">
      <dgm:prSet presAssocID="{304D1E77-4450-4E25-BD63-0C714F9A4A6F}" presName="compNode" presStyleCnt="0"/>
      <dgm:spPr/>
    </dgm:pt>
    <dgm:pt modelId="{2E60ABAE-3388-42F7-97D5-29E2E5E607B8}" type="pres">
      <dgm:prSet presAssocID="{304D1E77-4450-4E25-BD63-0C714F9A4A6F}" presName="iconBgRect" presStyleLbl="bgShp" presStyleIdx="5" presStyleCnt="7"/>
      <dgm:spPr/>
    </dgm:pt>
    <dgm:pt modelId="{FAA17C46-8805-4187-90F5-02D9DAFC3D70}" type="pres">
      <dgm:prSet presAssocID="{304D1E77-4450-4E25-BD63-0C714F9A4A6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vel"/>
        </a:ext>
      </dgm:extLst>
    </dgm:pt>
    <dgm:pt modelId="{DC660090-C4E1-468A-BC23-095ED65909E5}" type="pres">
      <dgm:prSet presAssocID="{304D1E77-4450-4E25-BD63-0C714F9A4A6F}" presName="spaceRect" presStyleCnt="0"/>
      <dgm:spPr/>
    </dgm:pt>
    <dgm:pt modelId="{A7E6D55F-871C-4713-B357-FECA37E2BC9E}" type="pres">
      <dgm:prSet presAssocID="{304D1E77-4450-4E25-BD63-0C714F9A4A6F}" presName="textRect" presStyleLbl="revTx" presStyleIdx="5" presStyleCnt="7">
        <dgm:presLayoutVars>
          <dgm:chMax val="1"/>
          <dgm:chPref val="1"/>
        </dgm:presLayoutVars>
      </dgm:prSet>
      <dgm:spPr/>
    </dgm:pt>
    <dgm:pt modelId="{070DABC4-C08D-47DD-8E50-83A1268F284A}" type="pres">
      <dgm:prSet presAssocID="{B29C95B3-889D-4B79-AC70-C570C34B1854}" presName="sibTrans" presStyleLbl="sibTrans2D1" presStyleIdx="0" presStyleCnt="0"/>
      <dgm:spPr/>
    </dgm:pt>
    <dgm:pt modelId="{A10A3672-1683-4921-80EB-BA224F468A30}" type="pres">
      <dgm:prSet presAssocID="{53ADFE16-68A6-482D-9DA2-BDA2A60E57E3}" presName="compNode" presStyleCnt="0"/>
      <dgm:spPr/>
    </dgm:pt>
    <dgm:pt modelId="{A59A9E35-D22A-49FD-8942-6288E9BB5569}" type="pres">
      <dgm:prSet presAssocID="{53ADFE16-68A6-482D-9DA2-BDA2A60E57E3}" presName="iconBgRect" presStyleLbl="bgShp" presStyleIdx="6" presStyleCnt="7"/>
      <dgm:spPr/>
    </dgm:pt>
    <dgm:pt modelId="{B5F030C7-3E44-461C-A108-DA8CF102E75E}" type="pres">
      <dgm:prSet presAssocID="{53ADFE16-68A6-482D-9DA2-BDA2A60E57E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us"/>
        </a:ext>
      </dgm:extLst>
    </dgm:pt>
    <dgm:pt modelId="{AE64AD5D-AC26-4F21-9157-CC9E614553D2}" type="pres">
      <dgm:prSet presAssocID="{53ADFE16-68A6-482D-9DA2-BDA2A60E57E3}" presName="spaceRect" presStyleCnt="0"/>
      <dgm:spPr/>
    </dgm:pt>
    <dgm:pt modelId="{A6FFA6AD-4B43-47F6-9FEE-F2D760CE67C9}" type="pres">
      <dgm:prSet presAssocID="{53ADFE16-68A6-482D-9DA2-BDA2A60E57E3}" presName="textRect" presStyleLbl="revTx" presStyleIdx="6" presStyleCnt="7">
        <dgm:presLayoutVars>
          <dgm:chMax val="1"/>
          <dgm:chPref val="1"/>
        </dgm:presLayoutVars>
      </dgm:prSet>
      <dgm:spPr/>
    </dgm:pt>
  </dgm:ptLst>
  <dgm:cxnLst>
    <dgm:cxn modelId="{2DE60303-70DC-4B3E-8EDE-FC5A4E9EC4C5}" type="presOf" srcId="{53ADFE16-68A6-482D-9DA2-BDA2A60E57E3}" destId="{A6FFA6AD-4B43-47F6-9FEE-F2D760CE67C9}" srcOrd="0" destOrd="0" presId="urn:microsoft.com/office/officeart/2018/2/layout/IconCircleList"/>
    <dgm:cxn modelId="{AC242005-17ED-4DC5-90F2-588CDEE69651}" type="presOf" srcId="{C4D03531-D807-4704-9201-88AD7E8CEF2A}" destId="{FA1FFDEE-94D3-4938-8D9F-9E3104AADF97}" srcOrd="0" destOrd="0" presId="urn:microsoft.com/office/officeart/2018/2/layout/IconCircleList"/>
    <dgm:cxn modelId="{F2ACA70C-0552-4353-B022-B2A5A56CD86F}" type="presOf" srcId="{9F468891-86C5-46B0-9B28-E2E60358E8CF}" destId="{7E9D76D5-0D01-4BFB-ACD4-871F4D3D980A}" srcOrd="0" destOrd="0" presId="urn:microsoft.com/office/officeart/2018/2/layout/IconCircleList"/>
    <dgm:cxn modelId="{F26A810E-62D6-4532-AF08-0A5FA162100D}" type="presOf" srcId="{43DD2203-8AE8-4009-A199-3F9A4D925149}" destId="{301404D6-5C01-437E-B4FD-69544D157313}" srcOrd="0" destOrd="0" presId="urn:microsoft.com/office/officeart/2018/2/layout/IconCircleList"/>
    <dgm:cxn modelId="{C52EA231-3A53-4952-A1E7-4EF2F2355638}" srcId="{906117E9-E5B5-4F30-821C-8C95FF04074C}" destId="{304D1E77-4450-4E25-BD63-0C714F9A4A6F}" srcOrd="5" destOrd="0" parTransId="{AA851DA1-0934-4662-AE12-920DED2B98EF}" sibTransId="{B29C95B3-889D-4B79-AC70-C570C34B1854}"/>
    <dgm:cxn modelId="{DEB82832-6D0C-41CB-A7CC-1F0D8CBB9E8A}" type="presOf" srcId="{3631F8B7-DB24-4B84-919F-FF01493E75FA}" destId="{618360F2-0078-4B45-91CA-15F2A812A556}" srcOrd="0" destOrd="0" presId="urn:microsoft.com/office/officeart/2018/2/layout/IconCircleList"/>
    <dgm:cxn modelId="{342CC236-805A-43A8-ACCD-D2B633FEBDF2}" type="presOf" srcId="{304D1E77-4450-4E25-BD63-0C714F9A4A6F}" destId="{A7E6D55F-871C-4713-B357-FECA37E2BC9E}" srcOrd="0" destOrd="0" presId="urn:microsoft.com/office/officeart/2018/2/layout/IconCircleList"/>
    <dgm:cxn modelId="{903C263B-A293-4673-8555-D8CD339BEF09}" type="presOf" srcId="{285566B1-948C-4455-9941-FD6E871B6163}" destId="{0A1C2E22-CB90-410F-BD88-6B9581F69EEA}" srcOrd="0" destOrd="0" presId="urn:microsoft.com/office/officeart/2018/2/layout/IconCircleList"/>
    <dgm:cxn modelId="{B4B37E3C-B62A-49F1-ACC4-B17DDAB28762}" type="presOf" srcId="{906117E9-E5B5-4F30-821C-8C95FF04074C}" destId="{4FEA2A8A-21C5-4E87-832E-18EE855A2C8B}" srcOrd="0" destOrd="0" presId="urn:microsoft.com/office/officeart/2018/2/layout/IconCircleList"/>
    <dgm:cxn modelId="{C72B0B60-7033-4FFE-BB27-9A62DA07ED6B}" srcId="{906117E9-E5B5-4F30-821C-8C95FF04074C}" destId="{285566B1-948C-4455-9941-FD6E871B6163}" srcOrd="0" destOrd="0" parTransId="{425FF226-BC75-4E0D-90CD-F029A6CC9DCC}" sibTransId="{43DD2203-8AE8-4009-A199-3F9A4D925149}"/>
    <dgm:cxn modelId="{49E9B652-3400-4467-91EC-DF1F8087958A}" type="presOf" srcId="{B29C95B3-889D-4B79-AC70-C570C34B1854}" destId="{070DABC4-C08D-47DD-8E50-83A1268F284A}" srcOrd="0" destOrd="0" presId="urn:microsoft.com/office/officeart/2018/2/layout/IconCircleList"/>
    <dgm:cxn modelId="{B6837078-FABC-4F79-8727-4074D49CD71C}" type="presOf" srcId="{32BC4DE3-2D09-4563-B043-580142530DE2}" destId="{5819CF35-4034-43C3-A3FA-6B90665D588B}" srcOrd="0" destOrd="0" presId="urn:microsoft.com/office/officeart/2018/2/layout/IconCircleList"/>
    <dgm:cxn modelId="{A5789F84-F65B-43B8-952E-68B5ED5B9F40}" srcId="{906117E9-E5B5-4F30-821C-8C95FF04074C}" destId="{53ADFE16-68A6-482D-9DA2-BDA2A60E57E3}" srcOrd="6" destOrd="0" parTransId="{979BDEEB-C6B8-48EE-BBE3-5FD44CACB30A}" sibTransId="{E581ED31-9D2C-46E9-95FA-D315B432DDBD}"/>
    <dgm:cxn modelId="{B502EC86-B3FF-444F-BA2F-06E68F925534}" type="presOf" srcId="{D6C127AD-0A97-46B4-82C9-432F2546AFC4}" destId="{F2EAC42E-EA16-4365-ABD6-1A4B5035D908}" srcOrd="0" destOrd="0" presId="urn:microsoft.com/office/officeart/2018/2/layout/IconCircleList"/>
    <dgm:cxn modelId="{23A9F486-E29A-47F9-808B-9DBBB6DB69A9}" type="presOf" srcId="{230FC759-35E6-4682-9B18-E3B08CE96E02}" destId="{7E4BF035-1402-47D8-ADC5-29071298FF61}" srcOrd="0" destOrd="0" presId="urn:microsoft.com/office/officeart/2018/2/layout/IconCircleList"/>
    <dgm:cxn modelId="{C5AD3188-BEF3-4B39-9FBF-E0934F602902}" srcId="{906117E9-E5B5-4F30-821C-8C95FF04074C}" destId="{C4D03531-D807-4704-9201-88AD7E8CEF2A}" srcOrd="3" destOrd="0" parTransId="{ADF496D3-17F4-4BD3-BFB3-A217843AA43F}" sibTransId="{7F07047F-2B3E-450C-92C5-F9CDF0222BA2}"/>
    <dgm:cxn modelId="{FFEAE189-4AC2-40C5-994E-D80CC08BC2CF}" srcId="{906117E9-E5B5-4F30-821C-8C95FF04074C}" destId="{1738EBE7-FBEA-40FC-AA77-97ABEEEC6EB8}" srcOrd="2" destOrd="0" parTransId="{F4CAED71-7FC2-4A51-8371-D8589F60EB39}" sibTransId="{D6C127AD-0A97-46B4-82C9-432F2546AFC4}"/>
    <dgm:cxn modelId="{BD7E7C95-327C-4AF8-8B4A-BA340EA47721}" type="presOf" srcId="{7F07047F-2B3E-450C-92C5-F9CDF0222BA2}" destId="{FF1E5C03-A457-4E27-BA6D-BEF6E8C2C43C}" srcOrd="0" destOrd="0" presId="urn:microsoft.com/office/officeart/2018/2/layout/IconCircleList"/>
    <dgm:cxn modelId="{37B13EB2-2082-4064-98DC-E991435E17DB}" srcId="{906117E9-E5B5-4F30-821C-8C95FF04074C}" destId="{3631F8B7-DB24-4B84-919F-FF01493E75FA}" srcOrd="4" destOrd="0" parTransId="{EEDDE96C-C76F-4E9E-A4DE-8F3E493F9AF2}" sibTransId="{9F468891-86C5-46B0-9B28-E2E60358E8CF}"/>
    <dgm:cxn modelId="{0AE27CB3-FB24-4B2E-9CDA-4067DF4C2DC9}" type="presOf" srcId="{1738EBE7-FBEA-40FC-AA77-97ABEEEC6EB8}" destId="{6BD73A1D-8B11-45ED-A107-91979FCF14E4}" srcOrd="0" destOrd="0" presId="urn:microsoft.com/office/officeart/2018/2/layout/IconCircleList"/>
    <dgm:cxn modelId="{C2D1AFD5-18F7-4700-94F7-1E54DA3C55E0}" srcId="{906117E9-E5B5-4F30-821C-8C95FF04074C}" destId="{32BC4DE3-2D09-4563-B043-580142530DE2}" srcOrd="1" destOrd="0" parTransId="{B317248A-EC37-42DD-8B53-DBB3BDACAEBE}" sibTransId="{230FC759-35E6-4682-9B18-E3B08CE96E02}"/>
    <dgm:cxn modelId="{09A64F21-9C9F-4B0C-B13E-051CC5C84DE4}" type="presParOf" srcId="{4FEA2A8A-21C5-4E87-832E-18EE855A2C8B}" destId="{99CEA100-4C38-49B6-905D-9E9330B6A917}" srcOrd="0" destOrd="0" presId="urn:microsoft.com/office/officeart/2018/2/layout/IconCircleList"/>
    <dgm:cxn modelId="{018F83D0-9B64-4BE1-AB10-A7E471BBE023}" type="presParOf" srcId="{99CEA100-4C38-49B6-905D-9E9330B6A917}" destId="{D467543E-352C-409E-9CFC-B8F5B00D0144}" srcOrd="0" destOrd="0" presId="urn:microsoft.com/office/officeart/2018/2/layout/IconCircleList"/>
    <dgm:cxn modelId="{3E7BF1B3-7D59-4332-A9F0-12C131DEA38B}" type="presParOf" srcId="{D467543E-352C-409E-9CFC-B8F5B00D0144}" destId="{5AF51223-908E-499C-97C8-257865B09DAB}" srcOrd="0" destOrd="0" presId="urn:microsoft.com/office/officeart/2018/2/layout/IconCircleList"/>
    <dgm:cxn modelId="{B2031F95-B846-45BF-AA8E-B57F677115B9}" type="presParOf" srcId="{D467543E-352C-409E-9CFC-B8F5B00D0144}" destId="{8A944FD5-3964-4D72-8C5D-1715DCBEA0D0}" srcOrd="1" destOrd="0" presId="urn:microsoft.com/office/officeart/2018/2/layout/IconCircleList"/>
    <dgm:cxn modelId="{00148F0C-3065-42AD-BE27-26C4C08D469D}" type="presParOf" srcId="{D467543E-352C-409E-9CFC-B8F5B00D0144}" destId="{59BC2BD4-6BBE-4E6D-A17E-6AB93679A395}" srcOrd="2" destOrd="0" presId="urn:microsoft.com/office/officeart/2018/2/layout/IconCircleList"/>
    <dgm:cxn modelId="{EA83C9D9-105F-451D-9363-0290CCDE14CC}" type="presParOf" srcId="{D467543E-352C-409E-9CFC-B8F5B00D0144}" destId="{0A1C2E22-CB90-410F-BD88-6B9581F69EEA}" srcOrd="3" destOrd="0" presId="urn:microsoft.com/office/officeart/2018/2/layout/IconCircleList"/>
    <dgm:cxn modelId="{75805120-13A2-4F47-A4BC-2157D4178938}" type="presParOf" srcId="{99CEA100-4C38-49B6-905D-9E9330B6A917}" destId="{301404D6-5C01-437E-B4FD-69544D157313}" srcOrd="1" destOrd="0" presId="urn:microsoft.com/office/officeart/2018/2/layout/IconCircleList"/>
    <dgm:cxn modelId="{8D967454-FABC-4CCA-BF83-47821CE54567}" type="presParOf" srcId="{99CEA100-4C38-49B6-905D-9E9330B6A917}" destId="{6BB6D6B0-9EFE-4117-AD4B-2E20BAC2DFF5}" srcOrd="2" destOrd="0" presId="urn:microsoft.com/office/officeart/2018/2/layout/IconCircleList"/>
    <dgm:cxn modelId="{98E8FB1B-5DB0-4D3F-8188-055538AF9393}" type="presParOf" srcId="{6BB6D6B0-9EFE-4117-AD4B-2E20BAC2DFF5}" destId="{1D210A37-62E4-4D7A-A29A-DF712650888D}" srcOrd="0" destOrd="0" presId="urn:microsoft.com/office/officeart/2018/2/layout/IconCircleList"/>
    <dgm:cxn modelId="{3317B93B-5E2C-4350-84AC-357B82FD9F35}" type="presParOf" srcId="{6BB6D6B0-9EFE-4117-AD4B-2E20BAC2DFF5}" destId="{35F8943E-4246-4F02-9F9A-32C05C4AC4CA}" srcOrd="1" destOrd="0" presId="urn:microsoft.com/office/officeart/2018/2/layout/IconCircleList"/>
    <dgm:cxn modelId="{7D831C23-35E3-4F87-B643-EC6AFC6890AE}" type="presParOf" srcId="{6BB6D6B0-9EFE-4117-AD4B-2E20BAC2DFF5}" destId="{69756BBC-7190-4323-A690-06FD62FA4E60}" srcOrd="2" destOrd="0" presId="urn:microsoft.com/office/officeart/2018/2/layout/IconCircleList"/>
    <dgm:cxn modelId="{EA3C7C36-7F86-4E16-B86C-26723581A0B4}" type="presParOf" srcId="{6BB6D6B0-9EFE-4117-AD4B-2E20BAC2DFF5}" destId="{5819CF35-4034-43C3-A3FA-6B90665D588B}" srcOrd="3" destOrd="0" presId="urn:microsoft.com/office/officeart/2018/2/layout/IconCircleList"/>
    <dgm:cxn modelId="{9218497B-59FB-4CB7-8F4F-F1BC5BA1BEAD}" type="presParOf" srcId="{99CEA100-4C38-49B6-905D-9E9330B6A917}" destId="{7E4BF035-1402-47D8-ADC5-29071298FF61}" srcOrd="3" destOrd="0" presId="urn:microsoft.com/office/officeart/2018/2/layout/IconCircleList"/>
    <dgm:cxn modelId="{0970BDB4-1B9B-44B7-BE44-C670FCFC3873}" type="presParOf" srcId="{99CEA100-4C38-49B6-905D-9E9330B6A917}" destId="{52500E0A-7DB7-4B3D-8C35-36098CEC74E2}" srcOrd="4" destOrd="0" presId="urn:microsoft.com/office/officeart/2018/2/layout/IconCircleList"/>
    <dgm:cxn modelId="{A249DF87-1C8B-482F-9F15-1C8E3CA82178}" type="presParOf" srcId="{52500E0A-7DB7-4B3D-8C35-36098CEC74E2}" destId="{ECEBE93A-7DD2-41C0-AE3F-670A26324781}" srcOrd="0" destOrd="0" presId="urn:microsoft.com/office/officeart/2018/2/layout/IconCircleList"/>
    <dgm:cxn modelId="{BA45E6BD-F96A-4530-8A01-8754EBB96EEB}" type="presParOf" srcId="{52500E0A-7DB7-4B3D-8C35-36098CEC74E2}" destId="{F35D9539-2FB9-49A5-ADA6-7066345BB2EA}" srcOrd="1" destOrd="0" presId="urn:microsoft.com/office/officeart/2018/2/layout/IconCircleList"/>
    <dgm:cxn modelId="{2EC816C1-1D64-4A1B-9694-3F2D31756EFA}" type="presParOf" srcId="{52500E0A-7DB7-4B3D-8C35-36098CEC74E2}" destId="{E5E824E9-B130-4F49-839A-5E1A892AFEFD}" srcOrd="2" destOrd="0" presId="urn:microsoft.com/office/officeart/2018/2/layout/IconCircleList"/>
    <dgm:cxn modelId="{D5E1C9A1-3DAC-4E10-A0BF-C79F327E011B}" type="presParOf" srcId="{52500E0A-7DB7-4B3D-8C35-36098CEC74E2}" destId="{6BD73A1D-8B11-45ED-A107-91979FCF14E4}" srcOrd="3" destOrd="0" presId="urn:microsoft.com/office/officeart/2018/2/layout/IconCircleList"/>
    <dgm:cxn modelId="{6BDAAA4B-2D68-489A-98B4-D39A37C951EE}" type="presParOf" srcId="{99CEA100-4C38-49B6-905D-9E9330B6A917}" destId="{F2EAC42E-EA16-4365-ABD6-1A4B5035D908}" srcOrd="5" destOrd="0" presId="urn:microsoft.com/office/officeart/2018/2/layout/IconCircleList"/>
    <dgm:cxn modelId="{227D2203-FD0F-44C5-A15D-D6B45D587A08}" type="presParOf" srcId="{99CEA100-4C38-49B6-905D-9E9330B6A917}" destId="{9DC118A1-D5EE-4450-825D-FC0D10C98B8F}" srcOrd="6" destOrd="0" presId="urn:microsoft.com/office/officeart/2018/2/layout/IconCircleList"/>
    <dgm:cxn modelId="{26788D77-4017-453B-8FBD-412FB7D506BA}" type="presParOf" srcId="{9DC118A1-D5EE-4450-825D-FC0D10C98B8F}" destId="{94726AD1-7F16-4249-ACE6-2F06F6527C16}" srcOrd="0" destOrd="0" presId="urn:microsoft.com/office/officeart/2018/2/layout/IconCircleList"/>
    <dgm:cxn modelId="{DB01A4A8-4E7B-44AB-9537-51C5766E8B1A}" type="presParOf" srcId="{9DC118A1-D5EE-4450-825D-FC0D10C98B8F}" destId="{89968834-C1F1-4DD0-AB49-C1909A7C706D}" srcOrd="1" destOrd="0" presId="urn:microsoft.com/office/officeart/2018/2/layout/IconCircleList"/>
    <dgm:cxn modelId="{540794E9-92A2-4ADC-BA76-8D9B606C84C8}" type="presParOf" srcId="{9DC118A1-D5EE-4450-825D-FC0D10C98B8F}" destId="{7CD87284-322D-4C95-B7BF-DB8E028987EA}" srcOrd="2" destOrd="0" presId="urn:microsoft.com/office/officeart/2018/2/layout/IconCircleList"/>
    <dgm:cxn modelId="{524F034A-51C7-4FDC-8DCB-4387A8785BFC}" type="presParOf" srcId="{9DC118A1-D5EE-4450-825D-FC0D10C98B8F}" destId="{FA1FFDEE-94D3-4938-8D9F-9E3104AADF97}" srcOrd="3" destOrd="0" presId="urn:microsoft.com/office/officeart/2018/2/layout/IconCircleList"/>
    <dgm:cxn modelId="{34BE4C3D-391D-4BC9-B4C0-1DA4ECA95BCE}" type="presParOf" srcId="{99CEA100-4C38-49B6-905D-9E9330B6A917}" destId="{FF1E5C03-A457-4E27-BA6D-BEF6E8C2C43C}" srcOrd="7" destOrd="0" presId="urn:microsoft.com/office/officeart/2018/2/layout/IconCircleList"/>
    <dgm:cxn modelId="{0051A011-AD22-49F8-A74F-EEACDFC43693}" type="presParOf" srcId="{99CEA100-4C38-49B6-905D-9E9330B6A917}" destId="{42B02052-7591-4504-9E02-CD3CCB0E4195}" srcOrd="8" destOrd="0" presId="urn:microsoft.com/office/officeart/2018/2/layout/IconCircleList"/>
    <dgm:cxn modelId="{DAA56A20-A314-41D2-BEEF-6E311377D81F}" type="presParOf" srcId="{42B02052-7591-4504-9E02-CD3CCB0E4195}" destId="{EDFE9E86-47CE-4EF3-9F7F-BD7360D50333}" srcOrd="0" destOrd="0" presId="urn:microsoft.com/office/officeart/2018/2/layout/IconCircleList"/>
    <dgm:cxn modelId="{DD120065-2900-430D-9AEC-6D9E6BDBF990}" type="presParOf" srcId="{42B02052-7591-4504-9E02-CD3CCB0E4195}" destId="{5BD133A2-C342-4EF4-9D67-582364372C79}" srcOrd="1" destOrd="0" presId="urn:microsoft.com/office/officeart/2018/2/layout/IconCircleList"/>
    <dgm:cxn modelId="{902F49CE-FC1F-4106-B101-BDCB2FE44389}" type="presParOf" srcId="{42B02052-7591-4504-9E02-CD3CCB0E4195}" destId="{5CED3A49-4140-4A1B-9541-3FC16534BE60}" srcOrd="2" destOrd="0" presId="urn:microsoft.com/office/officeart/2018/2/layout/IconCircleList"/>
    <dgm:cxn modelId="{CC6D4347-D1F0-48C4-B755-8374E7A52599}" type="presParOf" srcId="{42B02052-7591-4504-9E02-CD3CCB0E4195}" destId="{618360F2-0078-4B45-91CA-15F2A812A556}" srcOrd="3" destOrd="0" presId="urn:microsoft.com/office/officeart/2018/2/layout/IconCircleList"/>
    <dgm:cxn modelId="{4BD51C9A-473A-460B-81C9-75B4E6F64412}" type="presParOf" srcId="{99CEA100-4C38-49B6-905D-9E9330B6A917}" destId="{7E9D76D5-0D01-4BFB-ACD4-871F4D3D980A}" srcOrd="9" destOrd="0" presId="urn:microsoft.com/office/officeart/2018/2/layout/IconCircleList"/>
    <dgm:cxn modelId="{56CEE2CF-57F7-4D2D-BC1C-7E707174F690}" type="presParOf" srcId="{99CEA100-4C38-49B6-905D-9E9330B6A917}" destId="{CC413732-34B4-4320-8B0A-1782410367B3}" srcOrd="10" destOrd="0" presId="urn:microsoft.com/office/officeart/2018/2/layout/IconCircleList"/>
    <dgm:cxn modelId="{29F09919-74CA-45D2-9C1E-A5B2250C8B76}" type="presParOf" srcId="{CC413732-34B4-4320-8B0A-1782410367B3}" destId="{2E60ABAE-3388-42F7-97D5-29E2E5E607B8}" srcOrd="0" destOrd="0" presId="urn:microsoft.com/office/officeart/2018/2/layout/IconCircleList"/>
    <dgm:cxn modelId="{DB65E8C8-1615-44BB-8FA1-0E516FA5B622}" type="presParOf" srcId="{CC413732-34B4-4320-8B0A-1782410367B3}" destId="{FAA17C46-8805-4187-90F5-02D9DAFC3D70}" srcOrd="1" destOrd="0" presId="urn:microsoft.com/office/officeart/2018/2/layout/IconCircleList"/>
    <dgm:cxn modelId="{600824DA-5773-4EC2-869D-B99DC0D33BA6}" type="presParOf" srcId="{CC413732-34B4-4320-8B0A-1782410367B3}" destId="{DC660090-C4E1-468A-BC23-095ED65909E5}" srcOrd="2" destOrd="0" presId="urn:microsoft.com/office/officeart/2018/2/layout/IconCircleList"/>
    <dgm:cxn modelId="{D0D1385E-1E44-45AF-8ED4-2128747C4E42}" type="presParOf" srcId="{CC413732-34B4-4320-8B0A-1782410367B3}" destId="{A7E6D55F-871C-4713-B357-FECA37E2BC9E}" srcOrd="3" destOrd="0" presId="urn:microsoft.com/office/officeart/2018/2/layout/IconCircleList"/>
    <dgm:cxn modelId="{7FE969FF-4C58-494D-A215-BB37E637D6F4}" type="presParOf" srcId="{99CEA100-4C38-49B6-905D-9E9330B6A917}" destId="{070DABC4-C08D-47DD-8E50-83A1268F284A}" srcOrd="11" destOrd="0" presId="urn:microsoft.com/office/officeart/2018/2/layout/IconCircleList"/>
    <dgm:cxn modelId="{2625458E-FAA9-4716-AF88-B554103E1ADC}" type="presParOf" srcId="{99CEA100-4C38-49B6-905D-9E9330B6A917}" destId="{A10A3672-1683-4921-80EB-BA224F468A30}" srcOrd="12" destOrd="0" presId="urn:microsoft.com/office/officeart/2018/2/layout/IconCircleList"/>
    <dgm:cxn modelId="{7EC74190-0EEF-4AF1-B607-0ED4FAE9D532}" type="presParOf" srcId="{A10A3672-1683-4921-80EB-BA224F468A30}" destId="{A59A9E35-D22A-49FD-8942-6288E9BB5569}" srcOrd="0" destOrd="0" presId="urn:microsoft.com/office/officeart/2018/2/layout/IconCircleList"/>
    <dgm:cxn modelId="{74AE19DC-A328-463B-BB7E-B465DEF49BCD}" type="presParOf" srcId="{A10A3672-1683-4921-80EB-BA224F468A30}" destId="{B5F030C7-3E44-461C-A108-DA8CF102E75E}" srcOrd="1" destOrd="0" presId="urn:microsoft.com/office/officeart/2018/2/layout/IconCircleList"/>
    <dgm:cxn modelId="{E0118642-62B6-4825-AF75-1FFD79140984}" type="presParOf" srcId="{A10A3672-1683-4921-80EB-BA224F468A30}" destId="{AE64AD5D-AC26-4F21-9157-CC9E614553D2}" srcOrd="2" destOrd="0" presId="urn:microsoft.com/office/officeart/2018/2/layout/IconCircleList"/>
    <dgm:cxn modelId="{22AADB58-259B-4049-B3FE-23EDA7B88492}" type="presParOf" srcId="{A10A3672-1683-4921-80EB-BA224F468A30}" destId="{A6FFA6AD-4B43-47F6-9FEE-F2D760CE67C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EAAE52-1AA0-4F50-9BF1-1F80C56EDD0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D8810AD-BC70-40DD-84C6-309F11353F50}">
      <dgm:prSet/>
      <dgm:spPr/>
      <dgm:t>
        <a:bodyPr/>
        <a:lstStyle/>
        <a:p>
          <a:pPr>
            <a:defRPr b="1"/>
          </a:pPr>
          <a:r>
            <a:rPr lang="en-US" b="0">
              <a:solidFill>
                <a:schemeClr val="tx1"/>
              </a:solidFill>
            </a:rPr>
            <a:t>Home-School Connection Program</a:t>
          </a:r>
        </a:p>
      </dgm:t>
    </dgm:pt>
    <dgm:pt modelId="{2C7593D7-78F3-42F3-ACD2-AFB16E535C38}" type="parTrans" cxnId="{19347A0F-461B-4F15-ADB1-263653A108BF}">
      <dgm:prSet/>
      <dgm:spPr/>
      <dgm:t>
        <a:bodyPr/>
        <a:lstStyle/>
        <a:p>
          <a:endParaRPr lang="en-US"/>
        </a:p>
      </dgm:t>
    </dgm:pt>
    <dgm:pt modelId="{26A1C7DA-7D60-4A20-B19B-C8AEAB28BB59}" type="sibTrans" cxnId="{19347A0F-461B-4F15-ADB1-263653A108BF}">
      <dgm:prSet/>
      <dgm:spPr/>
      <dgm:t>
        <a:bodyPr/>
        <a:lstStyle/>
        <a:p>
          <a:endParaRPr lang="en-US"/>
        </a:p>
      </dgm:t>
    </dgm:pt>
    <dgm:pt modelId="{C61150C3-8E7C-48EF-BE50-0D8035715E47}">
      <dgm:prSet/>
      <dgm:spPr/>
      <dgm:t>
        <a:bodyPr/>
        <a:lstStyle/>
        <a:p>
          <a:pPr>
            <a:defRPr b="1"/>
          </a:pPr>
          <a:r>
            <a:rPr lang="en-US" b="0">
              <a:solidFill>
                <a:schemeClr val="tx1"/>
              </a:solidFill>
            </a:rPr>
            <a:t>How It Works: Strengthen school-family absenteeism at home</a:t>
          </a:r>
        </a:p>
      </dgm:t>
    </dgm:pt>
    <dgm:pt modelId="{BBD35DFB-44E8-4725-8A47-3FA6C074EF72}" type="parTrans" cxnId="{7B16F642-51A5-4586-A14C-CE6DEAF456F7}">
      <dgm:prSet/>
      <dgm:spPr/>
      <dgm:t>
        <a:bodyPr/>
        <a:lstStyle/>
        <a:p>
          <a:endParaRPr lang="en-US"/>
        </a:p>
      </dgm:t>
    </dgm:pt>
    <dgm:pt modelId="{189AF179-0905-4968-A96F-BFCA843C0388}" type="sibTrans" cxnId="{7B16F642-51A5-4586-A14C-CE6DEAF456F7}">
      <dgm:prSet/>
      <dgm:spPr/>
      <dgm:t>
        <a:bodyPr/>
        <a:lstStyle/>
        <a:p>
          <a:endParaRPr lang="en-US"/>
        </a:p>
      </dgm:t>
    </dgm:pt>
    <dgm:pt modelId="{64806640-5FD3-4224-8D19-3CE95C44A993}">
      <dgm:prSet/>
      <dgm:spPr/>
      <dgm:t>
        <a:bodyPr/>
        <a:lstStyle/>
        <a:p>
          <a:pPr>
            <a:defRPr b="1"/>
          </a:pPr>
          <a:r>
            <a:rPr lang="en-US" b="0">
              <a:solidFill>
                <a:schemeClr val="tx1"/>
              </a:solidFill>
            </a:rPr>
            <a:t>Direct Activities:</a:t>
          </a:r>
        </a:p>
      </dgm:t>
    </dgm:pt>
    <dgm:pt modelId="{73A6344D-C67F-444F-BF96-52E8CEC191D9}" type="parTrans" cxnId="{D03B866E-51A4-4B47-A222-5F792043C3DE}">
      <dgm:prSet/>
      <dgm:spPr/>
      <dgm:t>
        <a:bodyPr/>
        <a:lstStyle/>
        <a:p>
          <a:endParaRPr lang="en-US"/>
        </a:p>
      </dgm:t>
    </dgm:pt>
    <dgm:pt modelId="{B6EA845F-0793-4027-B7C2-9A88FB7E75AD}" type="sibTrans" cxnId="{D03B866E-51A4-4B47-A222-5F792043C3DE}">
      <dgm:prSet/>
      <dgm:spPr/>
      <dgm:t>
        <a:bodyPr/>
        <a:lstStyle/>
        <a:p>
          <a:endParaRPr lang="en-US"/>
        </a:p>
      </dgm:t>
    </dgm:pt>
    <dgm:pt modelId="{20A91650-DC36-4E8A-A7B9-83A2CBDD970D}">
      <dgm:prSet custT="1"/>
      <dgm:spPr/>
      <dgm:t>
        <a:bodyPr/>
        <a:lstStyle/>
        <a:p>
          <a:r>
            <a:rPr lang="en-US" sz="2200"/>
            <a:t>Daily Check-Ins with Parents: Counselor or teacher calls/texts parents</a:t>
          </a:r>
        </a:p>
      </dgm:t>
    </dgm:pt>
    <dgm:pt modelId="{02033D2A-84B2-4BFF-B8E9-E838EF9B11F8}" type="parTrans" cxnId="{62169318-3AF3-4027-ABB7-D1353BF102E7}">
      <dgm:prSet/>
      <dgm:spPr/>
      <dgm:t>
        <a:bodyPr/>
        <a:lstStyle/>
        <a:p>
          <a:endParaRPr lang="en-US"/>
        </a:p>
      </dgm:t>
    </dgm:pt>
    <dgm:pt modelId="{0B9589FF-D257-401E-8441-7CFBEA40957F}" type="sibTrans" cxnId="{62169318-3AF3-4027-ABB7-D1353BF102E7}">
      <dgm:prSet/>
      <dgm:spPr/>
      <dgm:t>
        <a:bodyPr/>
        <a:lstStyle/>
        <a:p>
          <a:endParaRPr lang="en-US"/>
        </a:p>
      </dgm:t>
    </dgm:pt>
    <dgm:pt modelId="{08D3A96E-4ECA-467A-96DA-8634C3B54023}">
      <dgm:prSet custT="1"/>
      <dgm:spPr/>
      <dgm:t>
        <a:bodyPr/>
        <a:lstStyle/>
        <a:p>
          <a:r>
            <a:rPr lang="en-US" sz="2200"/>
            <a:t>when the student is absent.</a:t>
          </a:r>
        </a:p>
      </dgm:t>
    </dgm:pt>
    <dgm:pt modelId="{92DA3170-23D8-48DF-A4CA-89D98B3EF961}" type="parTrans" cxnId="{8860797C-7356-4F6D-9226-D0B4F84C0A6E}">
      <dgm:prSet/>
      <dgm:spPr/>
      <dgm:t>
        <a:bodyPr/>
        <a:lstStyle/>
        <a:p>
          <a:endParaRPr lang="en-US"/>
        </a:p>
      </dgm:t>
    </dgm:pt>
    <dgm:pt modelId="{FB9168E9-F081-49EC-8C7D-3C8C8708E2D3}" type="sibTrans" cxnId="{8860797C-7356-4F6D-9226-D0B4F84C0A6E}">
      <dgm:prSet/>
      <dgm:spPr/>
      <dgm:t>
        <a:bodyPr/>
        <a:lstStyle/>
        <a:p>
          <a:endParaRPr lang="en-US"/>
        </a:p>
      </dgm:t>
    </dgm:pt>
    <dgm:pt modelId="{EE886035-FCE2-43BA-8E3C-54B87659A3AA}">
      <dgm:prSet custT="1"/>
      <dgm:spPr/>
      <dgm:t>
        <a:bodyPr/>
        <a:lstStyle/>
        <a:p>
          <a:r>
            <a:rPr lang="en-US" sz="2200"/>
            <a:t>“Morning Readiness Routine” Workshop: Teach parents strategies for getting their child to school.</a:t>
          </a:r>
        </a:p>
      </dgm:t>
    </dgm:pt>
    <dgm:pt modelId="{7F31BFA0-8A35-454D-9A29-A2316594AE69}" type="parTrans" cxnId="{6B7903F2-67C7-414C-920D-142D300674BF}">
      <dgm:prSet/>
      <dgm:spPr/>
      <dgm:t>
        <a:bodyPr/>
        <a:lstStyle/>
        <a:p>
          <a:endParaRPr lang="en-US"/>
        </a:p>
      </dgm:t>
    </dgm:pt>
    <dgm:pt modelId="{D67DA694-1C9F-4597-B1B8-A6426B749840}" type="sibTrans" cxnId="{6B7903F2-67C7-414C-920D-142D300674BF}">
      <dgm:prSet/>
      <dgm:spPr/>
      <dgm:t>
        <a:bodyPr/>
        <a:lstStyle/>
        <a:p>
          <a:endParaRPr lang="en-US"/>
        </a:p>
      </dgm:t>
    </dgm:pt>
    <dgm:pt modelId="{4E144DF5-E9D5-4CBD-B99F-A845E431810C}">
      <dgm:prSet custT="1"/>
      <dgm:spPr/>
      <dgm:t>
        <a:bodyPr/>
        <a:lstStyle/>
        <a:p>
          <a:r>
            <a:rPr lang="en-US" sz="2200"/>
            <a:t>Positive Postcards Home: Send home praise when attendance improves.</a:t>
          </a:r>
        </a:p>
      </dgm:t>
    </dgm:pt>
    <dgm:pt modelId="{7D215596-1766-474E-AFFE-81E55500BE25}" type="parTrans" cxnId="{71270F0C-C51D-40BC-91FD-0DDA2AEF8160}">
      <dgm:prSet/>
      <dgm:spPr/>
      <dgm:t>
        <a:bodyPr/>
        <a:lstStyle/>
        <a:p>
          <a:endParaRPr lang="en-US"/>
        </a:p>
      </dgm:t>
    </dgm:pt>
    <dgm:pt modelId="{BE9F128E-1E7C-4291-A2CD-9E3444135B8D}" type="sibTrans" cxnId="{71270F0C-C51D-40BC-91FD-0DDA2AEF8160}">
      <dgm:prSet/>
      <dgm:spPr/>
      <dgm:t>
        <a:bodyPr/>
        <a:lstStyle/>
        <a:p>
          <a:endParaRPr lang="en-US"/>
        </a:p>
      </dgm:t>
    </dgm:pt>
    <dgm:pt modelId="{A416AFFC-56D1-4593-AA43-44FEA454C6A4}" type="pres">
      <dgm:prSet presAssocID="{95EAAE52-1AA0-4F50-9BF1-1F80C56EDD02}" presName="linear" presStyleCnt="0">
        <dgm:presLayoutVars>
          <dgm:animLvl val="lvl"/>
          <dgm:resizeHandles val="exact"/>
        </dgm:presLayoutVars>
      </dgm:prSet>
      <dgm:spPr/>
    </dgm:pt>
    <dgm:pt modelId="{376240E8-3EFA-4601-9118-F2D46E77699C}" type="pres">
      <dgm:prSet presAssocID="{0D8810AD-BC70-40DD-84C6-309F11353F50}" presName="parentText" presStyleLbl="node1" presStyleIdx="0" presStyleCnt="3">
        <dgm:presLayoutVars>
          <dgm:chMax val="0"/>
          <dgm:bulletEnabled val="1"/>
        </dgm:presLayoutVars>
      </dgm:prSet>
      <dgm:spPr/>
    </dgm:pt>
    <dgm:pt modelId="{41B8D2EE-2903-48DC-9A7F-7DCE742F2EFB}" type="pres">
      <dgm:prSet presAssocID="{26A1C7DA-7D60-4A20-B19B-C8AEAB28BB59}" presName="spacer" presStyleCnt="0"/>
      <dgm:spPr/>
    </dgm:pt>
    <dgm:pt modelId="{F493B03B-B5FC-43DF-89DF-CC3874FB3210}" type="pres">
      <dgm:prSet presAssocID="{C61150C3-8E7C-48EF-BE50-0D8035715E47}" presName="parentText" presStyleLbl="node1" presStyleIdx="1" presStyleCnt="3">
        <dgm:presLayoutVars>
          <dgm:chMax val="0"/>
          <dgm:bulletEnabled val="1"/>
        </dgm:presLayoutVars>
      </dgm:prSet>
      <dgm:spPr/>
    </dgm:pt>
    <dgm:pt modelId="{C3F5DA88-FE30-4545-A867-BD3F495F8215}" type="pres">
      <dgm:prSet presAssocID="{189AF179-0905-4968-A96F-BFCA843C0388}" presName="spacer" presStyleCnt="0"/>
      <dgm:spPr/>
    </dgm:pt>
    <dgm:pt modelId="{F331E9C4-370A-4162-8451-5353C3DF3CE5}" type="pres">
      <dgm:prSet presAssocID="{64806640-5FD3-4224-8D19-3CE95C44A993}" presName="parentText" presStyleLbl="node1" presStyleIdx="2" presStyleCnt="3">
        <dgm:presLayoutVars>
          <dgm:chMax val="0"/>
          <dgm:bulletEnabled val="1"/>
        </dgm:presLayoutVars>
      </dgm:prSet>
      <dgm:spPr/>
    </dgm:pt>
    <dgm:pt modelId="{7ABD05DE-1767-4ABE-9486-B1E7B803794A}" type="pres">
      <dgm:prSet presAssocID="{64806640-5FD3-4224-8D19-3CE95C44A993}" presName="childText" presStyleLbl="revTx" presStyleIdx="0" presStyleCnt="1">
        <dgm:presLayoutVars>
          <dgm:bulletEnabled val="1"/>
        </dgm:presLayoutVars>
      </dgm:prSet>
      <dgm:spPr/>
    </dgm:pt>
  </dgm:ptLst>
  <dgm:cxnLst>
    <dgm:cxn modelId="{71270F0C-C51D-40BC-91FD-0DDA2AEF8160}" srcId="{64806640-5FD3-4224-8D19-3CE95C44A993}" destId="{4E144DF5-E9D5-4CBD-B99F-A845E431810C}" srcOrd="3" destOrd="0" parTransId="{7D215596-1766-474E-AFFE-81E55500BE25}" sibTransId="{BE9F128E-1E7C-4291-A2CD-9E3444135B8D}"/>
    <dgm:cxn modelId="{19347A0F-461B-4F15-ADB1-263653A108BF}" srcId="{95EAAE52-1AA0-4F50-9BF1-1F80C56EDD02}" destId="{0D8810AD-BC70-40DD-84C6-309F11353F50}" srcOrd="0" destOrd="0" parTransId="{2C7593D7-78F3-42F3-ACD2-AFB16E535C38}" sibTransId="{26A1C7DA-7D60-4A20-B19B-C8AEAB28BB59}"/>
    <dgm:cxn modelId="{62169318-3AF3-4027-ABB7-D1353BF102E7}" srcId="{64806640-5FD3-4224-8D19-3CE95C44A993}" destId="{20A91650-DC36-4E8A-A7B9-83A2CBDD970D}" srcOrd="0" destOrd="0" parTransId="{02033D2A-84B2-4BFF-B8E9-E838EF9B11F8}" sibTransId="{0B9589FF-D257-401E-8441-7CFBEA40957F}"/>
    <dgm:cxn modelId="{02D18F40-3857-4891-97C7-B478A05196D8}" type="presOf" srcId="{08D3A96E-4ECA-467A-96DA-8634C3B54023}" destId="{7ABD05DE-1767-4ABE-9486-B1E7B803794A}" srcOrd="0" destOrd="1" presId="urn:microsoft.com/office/officeart/2005/8/layout/vList2"/>
    <dgm:cxn modelId="{7B16F642-51A5-4586-A14C-CE6DEAF456F7}" srcId="{95EAAE52-1AA0-4F50-9BF1-1F80C56EDD02}" destId="{C61150C3-8E7C-48EF-BE50-0D8035715E47}" srcOrd="1" destOrd="0" parTransId="{BBD35DFB-44E8-4725-8A47-3FA6C074EF72}" sibTransId="{189AF179-0905-4968-A96F-BFCA843C0388}"/>
    <dgm:cxn modelId="{45E3E167-93DD-44FD-B68B-1A2B8B434D02}" type="presOf" srcId="{20A91650-DC36-4E8A-A7B9-83A2CBDD970D}" destId="{7ABD05DE-1767-4ABE-9486-B1E7B803794A}" srcOrd="0" destOrd="0" presId="urn:microsoft.com/office/officeart/2005/8/layout/vList2"/>
    <dgm:cxn modelId="{4B903F69-4FD5-40DA-87D6-29FD3716E7AF}" type="presOf" srcId="{EE886035-FCE2-43BA-8E3C-54B87659A3AA}" destId="{7ABD05DE-1767-4ABE-9486-B1E7B803794A}" srcOrd="0" destOrd="2" presId="urn:microsoft.com/office/officeart/2005/8/layout/vList2"/>
    <dgm:cxn modelId="{A9ABB269-3F46-4A70-88E8-BF0734B2838C}" type="presOf" srcId="{64806640-5FD3-4224-8D19-3CE95C44A993}" destId="{F331E9C4-370A-4162-8451-5353C3DF3CE5}" srcOrd="0" destOrd="0" presId="urn:microsoft.com/office/officeart/2005/8/layout/vList2"/>
    <dgm:cxn modelId="{D03B866E-51A4-4B47-A222-5F792043C3DE}" srcId="{95EAAE52-1AA0-4F50-9BF1-1F80C56EDD02}" destId="{64806640-5FD3-4224-8D19-3CE95C44A993}" srcOrd="2" destOrd="0" parTransId="{73A6344D-C67F-444F-BF96-52E8CEC191D9}" sibTransId="{B6EA845F-0793-4027-B7C2-9A88FB7E75AD}"/>
    <dgm:cxn modelId="{8860797C-7356-4F6D-9226-D0B4F84C0A6E}" srcId="{64806640-5FD3-4224-8D19-3CE95C44A993}" destId="{08D3A96E-4ECA-467A-96DA-8634C3B54023}" srcOrd="1" destOrd="0" parTransId="{92DA3170-23D8-48DF-A4CA-89D98B3EF961}" sibTransId="{FB9168E9-F081-49EC-8C7D-3C8C8708E2D3}"/>
    <dgm:cxn modelId="{BD44CA7E-2F69-4157-B5DB-034D27672ADB}" type="presOf" srcId="{C61150C3-8E7C-48EF-BE50-0D8035715E47}" destId="{F493B03B-B5FC-43DF-89DF-CC3874FB3210}" srcOrd="0" destOrd="0" presId="urn:microsoft.com/office/officeart/2005/8/layout/vList2"/>
    <dgm:cxn modelId="{549F3CC5-181F-453A-9258-1710776138AC}" type="presOf" srcId="{4E144DF5-E9D5-4CBD-B99F-A845E431810C}" destId="{7ABD05DE-1767-4ABE-9486-B1E7B803794A}" srcOrd="0" destOrd="3" presId="urn:microsoft.com/office/officeart/2005/8/layout/vList2"/>
    <dgm:cxn modelId="{8A9C9DD9-E027-457A-BC48-0023909DCB27}" type="presOf" srcId="{0D8810AD-BC70-40DD-84C6-309F11353F50}" destId="{376240E8-3EFA-4601-9118-F2D46E77699C}" srcOrd="0" destOrd="0" presId="urn:microsoft.com/office/officeart/2005/8/layout/vList2"/>
    <dgm:cxn modelId="{17E1B6F0-ECA7-44D4-8219-91CB287EB34F}" type="presOf" srcId="{95EAAE52-1AA0-4F50-9BF1-1F80C56EDD02}" destId="{A416AFFC-56D1-4593-AA43-44FEA454C6A4}" srcOrd="0" destOrd="0" presId="urn:microsoft.com/office/officeart/2005/8/layout/vList2"/>
    <dgm:cxn modelId="{6B7903F2-67C7-414C-920D-142D300674BF}" srcId="{64806640-5FD3-4224-8D19-3CE95C44A993}" destId="{EE886035-FCE2-43BA-8E3C-54B87659A3AA}" srcOrd="2" destOrd="0" parTransId="{7F31BFA0-8A35-454D-9A29-A2316594AE69}" sibTransId="{D67DA694-1C9F-4597-B1B8-A6426B749840}"/>
    <dgm:cxn modelId="{E4CBC38F-FEC3-4B2C-B897-D4E5C5D411AF}" type="presParOf" srcId="{A416AFFC-56D1-4593-AA43-44FEA454C6A4}" destId="{376240E8-3EFA-4601-9118-F2D46E77699C}" srcOrd="0" destOrd="0" presId="urn:microsoft.com/office/officeart/2005/8/layout/vList2"/>
    <dgm:cxn modelId="{6D0A4587-E841-4F87-A51D-30292702108A}" type="presParOf" srcId="{A416AFFC-56D1-4593-AA43-44FEA454C6A4}" destId="{41B8D2EE-2903-48DC-9A7F-7DCE742F2EFB}" srcOrd="1" destOrd="0" presId="urn:microsoft.com/office/officeart/2005/8/layout/vList2"/>
    <dgm:cxn modelId="{25AB2CC5-09FE-449D-9243-1733D4DDF0C8}" type="presParOf" srcId="{A416AFFC-56D1-4593-AA43-44FEA454C6A4}" destId="{F493B03B-B5FC-43DF-89DF-CC3874FB3210}" srcOrd="2" destOrd="0" presId="urn:microsoft.com/office/officeart/2005/8/layout/vList2"/>
    <dgm:cxn modelId="{DE00C37F-3C27-4C29-AC60-CA0AF2D984B1}" type="presParOf" srcId="{A416AFFC-56D1-4593-AA43-44FEA454C6A4}" destId="{C3F5DA88-FE30-4545-A867-BD3F495F8215}" srcOrd="3" destOrd="0" presId="urn:microsoft.com/office/officeart/2005/8/layout/vList2"/>
    <dgm:cxn modelId="{404A8E34-ACD5-4712-89DE-F335F97C5278}" type="presParOf" srcId="{A416AFFC-56D1-4593-AA43-44FEA454C6A4}" destId="{F331E9C4-370A-4162-8451-5353C3DF3CE5}" srcOrd="4" destOrd="0" presId="urn:microsoft.com/office/officeart/2005/8/layout/vList2"/>
    <dgm:cxn modelId="{0F5355CE-9C61-418B-B83F-C75B0B7A8106}" type="presParOf" srcId="{A416AFFC-56D1-4593-AA43-44FEA454C6A4}" destId="{7ABD05DE-1767-4ABE-9486-B1E7B803794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BD9961-E914-41FF-B78F-F7991AB5EA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E8707F9-6052-4DBE-9772-AE4A55CD5C54}">
      <dgm:prSet/>
      <dgm:spPr/>
      <dgm:t>
        <a:bodyPr/>
        <a:lstStyle/>
        <a:p>
          <a:pPr rtl="0">
            <a:defRPr b="1"/>
          </a:pPr>
          <a:r>
            <a:rPr lang="en-US" b="0">
              <a:solidFill>
                <a:schemeClr val="tx1"/>
              </a:solidFill>
              <a:latin typeface="Calibri"/>
              <a:ea typeface="Calibri"/>
              <a:cs typeface="Calibri"/>
            </a:rPr>
            <a:t>Schoolwide Campaigns &amp; Public Recognition</a:t>
          </a:r>
        </a:p>
      </dgm:t>
    </dgm:pt>
    <dgm:pt modelId="{64DADC5D-91BC-4CC3-B0CD-B72D55FB28DC}" type="parTrans" cxnId="{71F5B91E-A200-48F1-9EC6-BEF9D3C10BDA}">
      <dgm:prSet/>
      <dgm:spPr/>
      <dgm:t>
        <a:bodyPr/>
        <a:lstStyle/>
        <a:p>
          <a:endParaRPr lang="en-US"/>
        </a:p>
      </dgm:t>
    </dgm:pt>
    <dgm:pt modelId="{64C2C993-E712-436F-81F4-19705C2B4692}" type="sibTrans" cxnId="{71F5B91E-A200-48F1-9EC6-BEF9D3C10BDA}">
      <dgm:prSet/>
      <dgm:spPr/>
      <dgm:t>
        <a:bodyPr/>
        <a:lstStyle/>
        <a:p>
          <a:endParaRPr lang="en-US"/>
        </a:p>
      </dgm:t>
    </dgm:pt>
    <dgm:pt modelId="{7B38D16E-12C1-42E3-9A21-1403702BA4B0}">
      <dgm:prSet/>
      <dgm:spPr/>
      <dgm:t>
        <a:bodyPr/>
        <a:lstStyle/>
        <a:p>
          <a:r>
            <a:rPr lang="en-US" b="0">
              <a:solidFill>
                <a:schemeClr val="tx1"/>
              </a:solidFill>
              <a:latin typeface="Calibri"/>
              <a:ea typeface="Calibri"/>
              <a:cs typeface="Calibri"/>
            </a:rPr>
            <a:t>How It Works: Normalize good attendance through positive reinforcement</a:t>
          </a:r>
        </a:p>
      </dgm:t>
    </dgm:pt>
    <dgm:pt modelId="{2FA9C732-AF08-44A0-857C-09D1E416E98D}" type="parTrans" cxnId="{FA8D5853-2D1B-4674-AA36-34D90D328B89}">
      <dgm:prSet/>
      <dgm:spPr/>
      <dgm:t>
        <a:bodyPr/>
        <a:lstStyle/>
        <a:p>
          <a:endParaRPr lang="en-US"/>
        </a:p>
      </dgm:t>
    </dgm:pt>
    <dgm:pt modelId="{D2A245E3-ED1B-4C4A-83CF-4DC52CFE790F}" type="sibTrans" cxnId="{FA8D5853-2D1B-4674-AA36-34D90D328B89}">
      <dgm:prSet/>
      <dgm:spPr/>
      <dgm:t>
        <a:bodyPr/>
        <a:lstStyle/>
        <a:p>
          <a:endParaRPr lang="en-US"/>
        </a:p>
      </dgm:t>
    </dgm:pt>
    <dgm:pt modelId="{461058A7-EF42-4E64-B77C-7464EEA170E5}">
      <dgm:prSet/>
      <dgm:spPr/>
      <dgm:t>
        <a:bodyPr/>
        <a:lstStyle/>
        <a:p>
          <a:pPr>
            <a:defRPr b="1"/>
          </a:pPr>
          <a:r>
            <a:rPr lang="en-US" b="0">
              <a:solidFill>
                <a:schemeClr val="tx1"/>
              </a:solidFill>
              <a:latin typeface="Calibri"/>
              <a:ea typeface="Calibri"/>
              <a:cs typeface="Calibri"/>
            </a:rPr>
            <a:t>Direct Activities:</a:t>
          </a:r>
        </a:p>
      </dgm:t>
    </dgm:pt>
    <dgm:pt modelId="{BAE76040-90B9-4F50-BEF2-908B2B80D2AA}" type="parTrans" cxnId="{D69ADC98-968E-491C-9155-04780D6FF76C}">
      <dgm:prSet/>
      <dgm:spPr/>
      <dgm:t>
        <a:bodyPr/>
        <a:lstStyle/>
        <a:p>
          <a:endParaRPr lang="en-US"/>
        </a:p>
      </dgm:t>
    </dgm:pt>
    <dgm:pt modelId="{3FE8FF32-5263-47D5-8107-944A0B19815C}" type="sibTrans" cxnId="{D69ADC98-968E-491C-9155-04780D6FF76C}">
      <dgm:prSet/>
      <dgm:spPr/>
      <dgm:t>
        <a:bodyPr/>
        <a:lstStyle/>
        <a:p>
          <a:endParaRPr lang="en-US"/>
        </a:p>
      </dgm:t>
    </dgm:pt>
    <dgm:pt modelId="{3A29C3DD-8E7B-478D-9498-CAF02699B97B}">
      <dgm:prSet custT="1"/>
      <dgm:spPr/>
      <dgm:t>
        <a:bodyPr/>
        <a:lstStyle/>
        <a:p>
          <a:r>
            <a:rPr lang="en-US" sz="2200">
              <a:solidFill>
                <a:srgbClr val="444444"/>
              </a:solidFill>
              <a:latin typeface="Calibri"/>
              <a:ea typeface="Calibri"/>
              <a:cs typeface="Calibri"/>
            </a:rPr>
            <a:t>“Attendance Matters” Wall: Post names of students with perfect/improved attendance.</a:t>
          </a:r>
        </a:p>
      </dgm:t>
    </dgm:pt>
    <dgm:pt modelId="{6DE34466-A7C7-4F41-B64D-F7F1A53E5B3C}" type="parTrans" cxnId="{33BC1C79-5ADC-496F-B409-77D57226E1FC}">
      <dgm:prSet/>
      <dgm:spPr/>
      <dgm:t>
        <a:bodyPr/>
        <a:lstStyle/>
        <a:p>
          <a:endParaRPr lang="en-US"/>
        </a:p>
      </dgm:t>
    </dgm:pt>
    <dgm:pt modelId="{204798F3-0C16-4A15-9551-191964A811DB}" type="sibTrans" cxnId="{33BC1C79-5ADC-496F-B409-77D57226E1FC}">
      <dgm:prSet/>
      <dgm:spPr/>
      <dgm:t>
        <a:bodyPr/>
        <a:lstStyle/>
        <a:p>
          <a:endParaRPr lang="en-US"/>
        </a:p>
      </dgm:t>
    </dgm:pt>
    <dgm:pt modelId="{F0551525-4821-4DA0-A555-54B8474F3F89}">
      <dgm:prSet custT="1"/>
      <dgm:spPr/>
      <dgm:t>
        <a:bodyPr/>
        <a:lstStyle/>
        <a:p>
          <a:r>
            <a:rPr lang="en-US" sz="2200">
              <a:solidFill>
                <a:srgbClr val="444444"/>
              </a:solidFill>
              <a:latin typeface="Calibri"/>
              <a:ea typeface="Calibri"/>
              <a:cs typeface="Calibri"/>
            </a:rPr>
            <a:t>Teacher Encouragement Notes: Staff members write personal notes to students with attendance struggles.</a:t>
          </a:r>
        </a:p>
      </dgm:t>
    </dgm:pt>
    <dgm:pt modelId="{56F7225F-7F3C-4B46-B646-480FF54A27D2}" type="parTrans" cxnId="{693C055E-2701-4F18-8828-39BB082F0628}">
      <dgm:prSet/>
      <dgm:spPr/>
      <dgm:t>
        <a:bodyPr/>
        <a:lstStyle/>
        <a:p>
          <a:endParaRPr lang="en-US"/>
        </a:p>
      </dgm:t>
    </dgm:pt>
    <dgm:pt modelId="{08D98BD3-79C8-45CD-AEC4-ED88278B3B23}" type="sibTrans" cxnId="{693C055E-2701-4F18-8828-39BB082F0628}">
      <dgm:prSet/>
      <dgm:spPr/>
      <dgm:t>
        <a:bodyPr/>
        <a:lstStyle/>
        <a:p>
          <a:endParaRPr lang="en-US"/>
        </a:p>
      </dgm:t>
    </dgm:pt>
    <dgm:pt modelId="{9153044A-13D0-48C6-AEA3-486F19772B30}">
      <dgm:prSet custT="1"/>
      <dgm:spPr/>
      <dgm:t>
        <a:bodyPr/>
        <a:lstStyle/>
        <a:p>
          <a:r>
            <a:rPr lang="en-US" sz="2200">
              <a:solidFill>
                <a:srgbClr val="444444"/>
              </a:solidFill>
              <a:latin typeface="Calibri"/>
              <a:ea typeface="Calibri"/>
              <a:cs typeface="Calibri"/>
            </a:rPr>
            <a:t>School-wide “Spirit Days” Tied to Attendance: Example—Wear a fun hat if you had perfect attendance this week.</a:t>
          </a:r>
        </a:p>
      </dgm:t>
    </dgm:pt>
    <dgm:pt modelId="{1C83C382-A455-47CE-8343-D1B43D438886}" type="parTrans" cxnId="{5022BB6D-7508-4BB7-A6CB-0E1BFE26D06A}">
      <dgm:prSet/>
      <dgm:spPr/>
      <dgm:t>
        <a:bodyPr/>
        <a:lstStyle/>
        <a:p>
          <a:endParaRPr lang="en-US"/>
        </a:p>
      </dgm:t>
    </dgm:pt>
    <dgm:pt modelId="{8977B050-2111-4D93-BBCD-5E8FA411E1F2}" type="sibTrans" cxnId="{5022BB6D-7508-4BB7-A6CB-0E1BFE26D06A}">
      <dgm:prSet/>
      <dgm:spPr/>
      <dgm:t>
        <a:bodyPr/>
        <a:lstStyle/>
        <a:p>
          <a:endParaRPr lang="en-US"/>
        </a:p>
      </dgm:t>
    </dgm:pt>
    <dgm:pt modelId="{BAECCA5D-216B-40E4-B973-BC8C54747F60}" type="pres">
      <dgm:prSet presAssocID="{8ABD9961-E914-41FF-B78F-F7991AB5EA83}" presName="linear" presStyleCnt="0">
        <dgm:presLayoutVars>
          <dgm:animLvl val="lvl"/>
          <dgm:resizeHandles val="exact"/>
        </dgm:presLayoutVars>
      </dgm:prSet>
      <dgm:spPr/>
    </dgm:pt>
    <dgm:pt modelId="{6C4897E9-7A89-416B-958C-CA107DDB8156}" type="pres">
      <dgm:prSet presAssocID="{2E8707F9-6052-4DBE-9772-AE4A55CD5C54}" presName="parentText" presStyleLbl="node1" presStyleIdx="0" presStyleCnt="3">
        <dgm:presLayoutVars>
          <dgm:chMax val="0"/>
          <dgm:bulletEnabled val="1"/>
        </dgm:presLayoutVars>
      </dgm:prSet>
      <dgm:spPr/>
    </dgm:pt>
    <dgm:pt modelId="{AB154BB9-9DB2-4807-81DB-29C60FF6525F}" type="pres">
      <dgm:prSet presAssocID="{64C2C993-E712-436F-81F4-19705C2B4692}" presName="spacer" presStyleCnt="0"/>
      <dgm:spPr/>
    </dgm:pt>
    <dgm:pt modelId="{5702AFD9-DFA8-4010-8767-67ABAC50CAB0}" type="pres">
      <dgm:prSet presAssocID="{7B38D16E-12C1-42E3-9A21-1403702BA4B0}" presName="parentText" presStyleLbl="node1" presStyleIdx="1" presStyleCnt="3">
        <dgm:presLayoutVars>
          <dgm:chMax val="0"/>
          <dgm:bulletEnabled val="1"/>
        </dgm:presLayoutVars>
      </dgm:prSet>
      <dgm:spPr/>
    </dgm:pt>
    <dgm:pt modelId="{C8A7FFFF-C7D5-4940-BF1D-11E7FAE27F77}" type="pres">
      <dgm:prSet presAssocID="{D2A245E3-ED1B-4C4A-83CF-4DC52CFE790F}" presName="spacer" presStyleCnt="0"/>
      <dgm:spPr/>
    </dgm:pt>
    <dgm:pt modelId="{04D84CED-D9FD-49AF-8FFA-1A38BA371F0B}" type="pres">
      <dgm:prSet presAssocID="{461058A7-EF42-4E64-B77C-7464EEA170E5}" presName="parentText" presStyleLbl="node1" presStyleIdx="2" presStyleCnt="3">
        <dgm:presLayoutVars>
          <dgm:chMax val="0"/>
          <dgm:bulletEnabled val="1"/>
        </dgm:presLayoutVars>
      </dgm:prSet>
      <dgm:spPr/>
    </dgm:pt>
    <dgm:pt modelId="{0609321D-7827-4601-A141-633EE2BCB205}" type="pres">
      <dgm:prSet presAssocID="{461058A7-EF42-4E64-B77C-7464EEA170E5}" presName="childText" presStyleLbl="revTx" presStyleIdx="0" presStyleCnt="1">
        <dgm:presLayoutVars>
          <dgm:bulletEnabled val="1"/>
        </dgm:presLayoutVars>
      </dgm:prSet>
      <dgm:spPr/>
    </dgm:pt>
  </dgm:ptLst>
  <dgm:cxnLst>
    <dgm:cxn modelId="{71F5B91E-A200-48F1-9EC6-BEF9D3C10BDA}" srcId="{8ABD9961-E914-41FF-B78F-F7991AB5EA83}" destId="{2E8707F9-6052-4DBE-9772-AE4A55CD5C54}" srcOrd="0" destOrd="0" parTransId="{64DADC5D-91BC-4CC3-B0CD-B72D55FB28DC}" sibTransId="{64C2C993-E712-436F-81F4-19705C2B4692}"/>
    <dgm:cxn modelId="{D14F0726-25F1-45AE-BC48-574F4FB075DA}" type="presOf" srcId="{3A29C3DD-8E7B-478D-9498-CAF02699B97B}" destId="{0609321D-7827-4601-A141-633EE2BCB205}" srcOrd="0" destOrd="0" presId="urn:microsoft.com/office/officeart/2005/8/layout/vList2"/>
    <dgm:cxn modelId="{9EBE2136-336D-4AFA-8FF5-0AAC32F46B7F}" type="presOf" srcId="{9153044A-13D0-48C6-AEA3-486F19772B30}" destId="{0609321D-7827-4601-A141-633EE2BCB205}" srcOrd="0" destOrd="2" presId="urn:microsoft.com/office/officeart/2005/8/layout/vList2"/>
    <dgm:cxn modelId="{693C055E-2701-4F18-8828-39BB082F0628}" srcId="{461058A7-EF42-4E64-B77C-7464EEA170E5}" destId="{F0551525-4821-4DA0-A555-54B8474F3F89}" srcOrd="1" destOrd="0" parTransId="{56F7225F-7F3C-4B46-B646-480FF54A27D2}" sibTransId="{08D98BD3-79C8-45CD-AEC4-ED88278B3B23}"/>
    <dgm:cxn modelId="{06199F43-DDC2-4DD0-BD80-C86D482B6AFF}" type="presOf" srcId="{8ABD9961-E914-41FF-B78F-F7991AB5EA83}" destId="{BAECCA5D-216B-40E4-B973-BC8C54747F60}" srcOrd="0" destOrd="0" presId="urn:microsoft.com/office/officeart/2005/8/layout/vList2"/>
    <dgm:cxn modelId="{5022BB6D-7508-4BB7-A6CB-0E1BFE26D06A}" srcId="{461058A7-EF42-4E64-B77C-7464EEA170E5}" destId="{9153044A-13D0-48C6-AEA3-486F19772B30}" srcOrd="2" destOrd="0" parTransId="{1C83C382-A455-47CE-8343-D1B43D438886}" sibTransId="{8977B050-2111-4D93-BBCD-5E8FA411E1F2}"/>
    <dgm:cxn modelId="{4F4EE071-3395-4A73-8137-765E5983BF4F}" type="presOf" srcId="{7B38D16E-12C1-42E3-9A21-1403702BA4B0}" destId="{5702AFD9-DFA8-4010-8767-67ABAC50CAB0}" srcOrd="0" destOrd="0" presId="urn:microsoft.com/office/officeart/2005/8/layout/vList2"/>
    <dgm:cxn modelId="{FA8D5853-2D1B-4674-AA36-34D90D328B89}" srcId="{8ABD9961-E914-41FF-B78F-F7991AB5EA83}" destId="{7B38D16E-12C1-42E3-9A21-1403702BA4B0}" srcOrd="1" destOrd="0" parTransId="{2FA9C732-AF08-44A0-857C-09D1E416E98D}" sibTransId="{D2A245E3-ED1B-4C4A-83CF-4DC52CFE790F}"/>
    <dgm:cxn modelId="{33BC1C79-5ADC-496F-B409-77D57226E1FC}" srcId="{461058A7-EF42-4E64-B77C-7464EEA170E5}" destId="{3A29C3DD-8E7B-478D-9498-CAF02699B97B}" srcOrd="0" destOrd="0" parTransId="{6DE34466-A7C7-4F41-B64D-F7F1A53E5B3C}" sibTransId="{204798F3-0C16-4A15-9551-191964A811DB}"/>
    <dgm:cxn modelId="{D69ADC98-968E-491C-9155-04780D6FF76C}" srcId="{8ABD9961-E914-41FF-B78F-F7991AB5EA83}" destId="{461058A7-EF42-4E64-B77C-7464EEA170E5}" srcOrd="2" destOrd="0" parTransId="{BAE76040-90B9-4F50-BEF2-908B2B80D2AA}" sibTransId="{3FE8FF32-5263-47D5-8107-944A0B19815C}"/>
    <dgm:cxn modelId="{5EEB17AC-4D99-4D8F-B442-F63654DF07C8}" type="presOf" srcId="{2E8707F9-6052-4DBE-9772-AE4A55CD5C54}" destId="{6C4897E9-7A89-416B-958C-CA107DDB8156}" srcOrd="0" destOrd="0" presId="urn:microsoft.com/office/officeart/2005/8/layout/vList2"/>
    <dgm:cxn modelId="{059850BF-75F7-49CA-B5E7-9238D9904FDC}" type="presOf" srcId="{461058A7-EF42-4E64-B77C-7464EEA170E5}" destId="{04D84CED-D9FD-49AF-8FFA-1A38BA371F0B}" srcOrd="0" destOrd="0" presId="urn:microsoft.com/office/officeart/2005/8/layout/vList2"/>
    <dgm:cxn modelId="{67FA32DF-5117-423B-BDE3-9954EA4C8A13}" type="presOf" srcId="{F0551525-4821-4DA0-A555-54B8474F3F89}" destId="{0609321D-7827-4601-A141-633EE2BCB205}" srcOrd="0" destOrd="1" presId="urn:microsoft.com/office/officeart/2005/8/layout/vList2"/>
    <dgm:cxn modelId="{BAA7DA7E-72C4-480C-A1D6-D14DB503D7F3}" type="presParOf" srcId="{BAECCA5D-216B-40E4-B973-BC8C54747F60}" destId="{6C4897E9-7A89-416B-958C-CA107DDB8156}" srcOrd="0" destOrd="0" presId="urn:microsoft.com/office/officeart/2005/8/layout/vList2"/>
    <dgm:cxn modelId="{B7227B4F-5935-4CCE-9C12-9926A050F2F5}" type="presParOf" srcId="{BAECCA5D-216B-40E4-B973-BC8C54747F60}" destId="{AB154BB9-9DB2-4807-81DB-29C60FF6525F}" srcOrd="1" destOrd="0" presId="urn:microsoft.com/office/officeart/2005/8/layout/vList2"/>
    <dgm:cxn modelId="{AD6852B8-D107-4189-BF8F-DC77F957B1B0}" type="presParOf" srcId="{BAECCA5D-216B-40E4-B973-BC8C54747F60}" destId="{5702AFD9-DFA8-4010-8767-67ABAC50CAB0}" srcOrd="2" destOrd="0" presId="urn:microsoft.com/office/officeart/2005/8/layout/vList2"/>
    <dgm:cxn modelId="{7BB8B626-3EA1-462F-A735-C73BF1C568F4}" type="presParOf" srcId="{BAECCA5D-216B-40E4-B973-BC8C54747F60}" destId="{C8A7FFFF-C7D5-4940-BF1D-11E7FAE27F77}" srcOrd="3" destOrd="0" presId="urn:microsoft.com/office/officeart/2005/8/layout/vList2"/>
    <dgm:cxn modelId="{73BC5CDC-C994-45AF-8019-1510E9D97174}" type="presParOf" srcId="{BAECCA5D-216B-40E4-B973-BC8C54747F60}" destId="{04D84CED-D9FD-49AF-8FFA-1A38BA371F0B}" srcOrd="4" destOrd="0" presId="urn:microsoft.com/office/officeart/2005/8/layout/vList2"/>
    <dgm:cxn modelId="{26BD9F5B-71D2-4E15-9A66-212C69AC630E}" type="presParOf" srcId="{BAECCA5D-216B-40E4-B973-BC8C54747F60}" destId="{0609321D-7827-4601-A141-633EE2BCB20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BD9961-E914-41FF-B78F-F7991AB5EA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E8707F9-6052-4DBE-9772-AE4A55CD5C54}">
      <dgm:prSet custT="1"/>
      <dgm:spPr/>
      <dgm:t>
        <a:bodyPr/>
        <a:lstStyle/>
        <a:p>
          <a:pPr>
            <a:defRPr b="1"/>
          </a:pPr>
          <a:r>
            <a:rPr lang="en-US" sz="3000" b="0">
              <a:solidFill>
                <a:schemeClr val="tx1"/>
              </a:solidFill>
            </a:rPr>
            <a:t>Attendance Incentives &amp; Recognition</a:t>
          </a:r>
        </a:p>
      </dgm:t>
    </dgm:pt>
    <dgm:pt modelId="{64DADC5D-91BC-4CC3-B0CD-B72D55FB28DC}" type="parTrans" cxnId="{71F5B91E-A200-48F1-9EC6-BEF9D3C10BDA}">
      <dgm:prSet/>
      <dgm:spPr/>
      <dgm:t>
        <a:bodyPr/>
        <a:lstStyle/>
        <a:p>
          <a:endParaRPr lang="en-US"/>
        </a:p>
      </dgm:t>
    </dgm:pt>
    <dgm:pt modelId="{64C2C993-E712-436F-81F4-19705C2B4692}" type="sibTrans" cxnId="{71F5B91E-A200-48F1-9EC6-BEF9D3C10BDA}">
      <dgm:prSet/>
      <dgm:spPr/>
      <dgm:t>
        <a:bodyPr/>
        <a:lstStyle/>
        <a:p>
          <a:endParaRPr lang="en-US"/>
        </a:p>
      </dgm:t>
    </dgm:pt>
    <dgm:pt modelId="{7B38D16E-12C1-42E3-9A21-1403702BA4B0}">
      <dgm:prSet custT="1"/>
      <dgm:spPr/>
      <dgm:t>
        <a:bodyPr/>
        <a:lstStyle/>
        <a:p>
          <a:pPr>
            <a:buFontTx/>
            <a:buNone/>
          </a:pPr>
          <a:r>
            <a:rPr lang="en-US" sz="3000" b="0"/>
            <a:t>How It Works: Reward students for improving their attendance in meaningful ways</a:t>
          </a:r>
        </a:p>
      </dgm:t>
    </dgm:pt>
    <dgm:pt modelId="{2FA9C732-AF08-44A0-857C-09D1E416E98D}" type="parTrans" cxnId="{FA8D5853-2D1B-4674-AA36-34D90D328B89}">
      <dgm:prSet/>
      <dgm:spPr/>
      <dgm:t>
        <a:bodyPr/>
        <a:lstStyle/>
        <a:p>
          <a:endParaRPr lang="en-US"/>
        </a:p>
      </dgm:t>
    </dgm:pt>
    <dgm:pt modelId="{D2A245E3-ED1B-4C4A-83CF-4DC52CFE790F}" type="sibTrans" cxnId="{FA8D5853-2D1B-4674-AA36-34D90D328B89}">
      <dgm:prSet/>
      <dgm:spPr/>
      <dgm:t>
        <a:bodyPr/>
        <a:lstStyle/>
        <a:p>
          <a:endParaRPr lang="en-US"/>
        </a:p>
      </dgm:t>
    </dgm:pt>
    <dgm:pt modelId="{461058A7-EF42-4E64-B77C-7464EEA170E5}">
      <dgm:prSet custT="1"/>
      <dgm:spPr/>
      <dgm:t>
        <a:bodyPr/>
        <a:lstStyle/>
        <a:p>
          <a:pPr>
            <a:defRPr b="1"/>
          </a:pPr>
          <a:r>
            <a:rPr lang="en-US" sz="3000" b="0">
              <a:solidFill>
                <a:schemeClr val="tx1"/>
              </a:solidFill>
            </a:rPr>
            <a:t>Direct Activities:</a:t>
          </a:r>
        </a:p>
      </dgm:t>
    </dgm:pt>
    <dgm:pt modelId="{BAE76040-90B9-4F50-BEF2-908B2B80D2AA}" type="parTrans" cxnId="{D69ADC98-968E-491C-9155-04780D6FF76C}">
      <dgm:prSet/>
      <dgm:spPr/>
      <dgm:t>
        <a:bodyPr/>
        <a:lstStyle/>
        <a:p>
          <a:endParaRPr lang="en-US"/>
        </a:p>
      </dgm:t>
    </dgm:pt>
    <dgm:pt modelId="{3FE8FF32-5263-47D5-8107-944A0B19815C}" type="sibTrans" cxnId="{D69ADC98-968E-491C-9155-04780D6FF76C}">
      <dgm:prSet/>
      <dgm:spPr/>
      <dgm:t>
        <a:bodyPr/>
        <a:lstStyle/>
        <a:p>
          <a:endParaRPr lang="en-US"/>
        </a:p>
      </dgm:t>
    </dgm:pt>
    <dgm:pt modelId="{3A29C3DD-8E7B-478D-9498-CAF02699B97B}">
      <dgm:prSet custT="1"/>
      <dgm:spPr/>
      <dgm:t>
        <a:bodyPr/>
        <a:lstStyle/>
        <a:p>
          <a:r>
            <a:rPr lang="en-US" sz="2200"/>
            <a:t>“Beat Your Own Best” Challenge: Students try to exceed their previous month’s attendance.</a:t>
          </a:r>
        </a:p>
      </dgm:t>
    </dgm:pt>
    <dgm:pt modelId="{6DE34466-A7C7-4F41-B64D-F7F1A53E5B3C}" type="parTrans" cxnId="{33BC1C79-5ADC-496F-B409-77D57226E1FC}">
      <dgm:prSet/>
      <dgm:spPr/>
      <dgm:t>
        <a:bodyPr/>
        <a:lstStyle/>
        <a:p>
          <a:endParaRPr lang="en-US"/>
        </a:p>
      </dgm:t>
    </dgm:pt>
    <dgm:pt modelId="{204798F3-0C16-4A15-9551-191964A811DB}" type="sibTrans" cxnId="{33BC1C79-5ADC-496F-B409-77D57226E1FC}">
      <dgm:prSet/>
      <dgm:spPr/>
      <dgm:t>
        <a:bodyPr/>
        <a:lstStyle/>
        <a:p>
          <a:endParaRPr lang="en-US"/>
        </a:p>
      </dgm:t>
    </dgm:pt>
    <dgm:pt modelId="{F0551525-4821-4DA0-A555-54B8474F3F89}">
      <dgm:prSet custT="1"/>
      <dgm:spPr/>
      <dgm:t>
        <a:bodyPr/>
        <a:lstStyle/>
        <a:p>
          <a:r>
            <a:rPr lang="en-US" sz="2200"/>
            <a:t>Raffle for Consistent Attendance: Each full week of attendance earns a ticket for a monthly prize drawing.</a:t>
          </a:r>
        </a:p>
      </dgm:t>
    </dgm:pt>
    <dgm:pt modelId="{56F7225F-7F3C-4B46-B646-480FF54A27D2}" type="parTrans" cxnId="{693C055E-2701-4F18-8828-39BB082F0628}">
      <dgm:prSet/>
      <dgm:spPr/>
      <dgm:t>
        <a:bodyPr/>
        <a:lstStyle/>
        <a:p>
          <a:endParaRPr lang="en-US"/>
        </a:p>
      </dgm:t>
    </dgm:pt>
    <dgm:pt modelId="{08D98BD3-79C8-45CD-AEC4-ED88278B3B23}" type="sibTrans" cxnId="{693C055E-2701-4F18-8828-39BB082F0628}">
      <dgm:prSet/>
      <dgm:spPr/>
      <dgm:t>
        <a:bodyPr/>
        <a:lstStyle/>
        <a:p>
          <a:endParaRPr lang="en-US"/>
        </a:p>
      </dgm:t>
    </dgm:pt>
    <dgm:pt modelId="{9153044A-13D0-48C6-AEA3-486F19772B30}">
      <dgm:prSet custT="1"/>
      <dgm:spPr/>
      <dgm:t>
        <a:bodyPr/>
        <a:lstStyle/>
        <a:p>
          <a:r>
            <a:rPr lang="en-US" sz="2200"/>
            <a:t>“Breakfast Club” for On-Time Students: Students who arrive on time for two weeks get a special breakfast.</a:t>
          </a:r>
        </a:p>
      </dgm:t>
    </dgm:pt>
    <dgm:pt modelId="{1C83C382-A455-47CE-8343-D1B43D438886}" type="parTrans" cxnId="{5022BB6D-7508-4BB7-A6CB-0E1BFE26D06A}">
      <dgm:prSet/>
      <dgm:spPr/>
      <dgm:t>
        <a:bodyPr/>
        <a:lstStyle/>
        <a:p>
          <a:endParaRPr lang="en-US"/>
        </a:p>
      </dgm:t>
    </dgm:pt>
    <dgm:pt modelId="{8977B050-2111-4D93-BBCD-5E8FA411E1F2}" type="sibTrans" cxnId="{5022BB6D-7508-4BB7-A6CB-0E1BFE26D06A}">
      <dgm:prSet/>
      <dgm:spPr/>
      <dgm:t>
        <a:bodyPr/>
        <a:lstStyle/>
        <a:p>
          <a:endParaRPr lang="en-US"/>
        </a:p>
      </dgm:t>
    </dgm:pt>
    <dgm:pt modelId="{BAECCA5D-216B-40E4-B973-BC8C54747F60}" type="pres">
      <dgm:prSet presAssocID="{8ABD9961-E914-41FF-B78F-F7991AB5EA83}" presName="linear" presStyleCnt="0">
        <dgm:presLayoutVars>
          <dgm:animLvl val="lvl"/>
          <dgm:resizeHandles val="exact"/>
        </dgm:presLayoutVars>
      </dgm:prSet>
      <dgm:spPr/>
    </dgm:pt>
    <dgm:pt modelId="{6C4897E9-7A89-416B-958C-CA107DDB8156}" type="pres">
      <dgm:prSet presAssocID="{2E8707F9-6052-4DBE-9772-AE4A55CD5C54}" presName="parentText" presStyleLbl="node1" presStyleIdx="0" presStyleCnt="2" custLinFactNeighborY="-1364">
        <dgm:presLayoutVars>
          <dgm:chMax val="0"/>
          <dgm:bulletEnabled val="1"/>
        </dgm:presLayoutVars>
      </dgm:prSet>
      <dgm:spPr/>
    </dgm:pt>
    <dgm:pt modelId="{7270FDE3-2373-440D-8936-493FBE4A92D7}" type="pres">
      <dgm:prSet presAssocID="{2E8707F9-6052-4DBE-9772-AE4A55CD5C54}" presName="childText" presStyleLbl="revTx" presStyleIdx="0" presStyleCnt="2">
        <dgm:presLayoutVars>
          <dgm:bulletEnabled val="1"/>
        </dgm:presLayoutVars>
      </dgm:prSet>
      <dgm:spPr/>
    </dgm:pt>
    <dgm:pt modelId="{04D84CED-D9FD-49AF-8FFA-1A38BA371F0B}" type="pres">
      <dgm:prSet presAssocID="{461058A7-EF42-4E64-B77C-7464EEA170E5}" presName="parentText" presStyleLbl="node1" presStyleIdx="1" presStyleCnt="2" custLinFactNeighborY="2061">
        <dgm:presLayoutVars>
          <dgm:chMax val="0"/>
          <dgm:bulletEnabled val="1"/>
        </dgm:presLayoutVars>
      </dgm:prSet>
      <dgm:spPr/>
    </dgm:pt>
    <dgm:pt modelId="{0609321D-7827-4601-A141-633EE2BCB205}" type="pres">
      <dgm:prSet presAssocID="{461058A7-EF42-4E64-B77C-7464EEA170E5}" presName="childText" presStyleLbl="revTx" presStyleIdx="1" presStyleCnt="2">
        <dgm:presLayoutVars>
          <dgm:bulletEnabled val="1"/>
        </dgm:presLayoutVars>
      </dgm:prSet>
      <dgm:spPr/>
    </dgm:pt>
  </dgm:ptLst>
  <dgm:cxnLst>
    <dgm:cxn modelId="{631B7F0A-62D7-4708-B11F-F796D93C3261}" type="presOf" srcId="{9153044A-13D0-48C6-AEA3-486F19772B30}" destId="{0609321D-7827-4601-A141-633EE2BCB205}" srcOrd="0" destOrd="2" presId="urn:microsoft.com/office/officeart/2005/8/layout/vList2"/>
    <dgm:cxn modelId="{71F5B91E-A200-48F1-9EC6-BEF9D3C10BDA}" srcId="{8ABD9961-E914-41FF-B78F-F7991AB5EA83}" destId="{2E8707F9-6052-4DBE-9772-AE4A55CD5C54}" srcOrd="0" destOrd="0" parTransId="{64DADC5D-91BC-4CC3-B0CD-B72D55FB28DC}" sibTransId="{64C2C993-E712-436F-81F4-19705C2B4692}"/>
    <dgm:cxn modelId="{693C055E-2701-4F18-8828-39BB082F0628}" srcId="{461058A7-EF42-4E64-B77C-7464EEA170E5}" destId="{F0551525-4821-4DA0-A555-54B8474F3F89}" srcOrd="1" destOrd="0" parTransId="{56F7225F-7F3C-4B46-B646-480FF54A27D2}" sibTransId="{08D98BD3-79C8-45CD-AEC4-ED88278B3B23}"/>
    <dgm:cxn modelId="{06199F43-DDC2-4DD0-BD80-C86D482B6AFF}" type="presOf" srcId="{8ABD9961-E914-41FF-B78F-F7991AB5EA83}" destId="{BAECCA5D-216B-40E4-B973-BC8C54747F60}" srcOrd="0" destOrd="0" presId="urn:microsoft.com/office/officeart/2005/8/layout/vList2"/>
    <dgm:cxn modelId="{5022BB6D-7508-4BB7-A6CB-0E1BFE26D06A}" srcId="{461058A7-EF42-4E64-B77C-7464EEA170E5}" destId="{9153044A-13D0-48C6-AEA3-486F19772B30}" srcOrd="2" destOrd="0" parTransId="{1C83C382-A455-47CE-8343-D1B43D438886}" sibTransId="{8977B050-2111-4D93-BBCD-5E8FA411E1F2}"/>
    <dgm:cxn modelId="{FA8D5853-2D1B-4674-AA36-34D90D328B89}" srcId="{2E8707F9-6052-4DBE-9772-AE4A55CD5C54}" destId="{7B38D16E-12C1-42E3-9A21-1403702BA4B0}" srcOrd="0" destOrd="0" parTransId="{2FA9C732-AF08-44A0-857C-09D1E416E98D}" sibTransId="{D2A245E3-ED1B-4C4A-83CF-4DC52CFE790F}"/>
    <dgm:cxn modelId="{33BC1C79-5ADC-496F-B409-77D57226E1FC}" srcId="{461058A7-EF42-4E64-B77C-7464EEA170E5}" destId="{3A29C3DD-8E7B-478D-9498-CAF02699B97B}" srcOrd="0" destOrd="0" parTransId="{6DE34466-A7C7-4F41-B64D-F7F1A53E5B3C}" sibTransId="{204798F3-0C16-4A15-9551-191964A811DB}"/>
    <dgm:cxn modelId="{66E1AB87-2FEB-4D57-99BA-1D3C740801B6}" type="presOf" srcId="{3A29C3DD-8E7B-478D-9498-CAF02699B97B}" destId="{0609321D-7827-4601-A141-633EE2BCB205}" srcOrd="0" destOrd="0" presId="urn:microsoft.com/office/officeart/2005/8/layout/vList2"/>
    <dgm:cxn modelId="{707C9493-4084-4EDC-9240-3CDA94511C67}" type="presOf" srcId="{461058A7-EF42-4E64-B77C-7464EEA170E5}" destId="{04D84CED-D9FD-49AF-8FFA-1A38BA371F0B}" srcOrd="0" destOrd="0" presId="urn:microsoft.com/office/officeart/2005/8/layout/vList2"/>
    <dgm:cxn modelId="{D69ADC98-968E-491C-9155-04780D6FF76C}" srcId="{8ABD9961-E914-41FF-B78F-F7991AB5EA83}" destId="{461058A7-EF42-4E64-B77C-7464EEA170E5}" srcOrd="1" destOrd="0" parTransId="{BAE76040-90B9-4F50-BEF2-908B2B80D2AA}" sibTransId="{3FE8FF32-5263-47D5-8107-944A0B19815C}"/>
    <dgm:cxn modelId="{3A9073C8-777B-4CC5-9599-ED988441A074}" type="presOf" srcId="{2E8707F9-6052-4DBE-9772-AE4A55CD5C54}" destId="{6C4897E9-7A89-416B-958C-CA107DDB8156}" srcOrd="0" destOrd="0" presId="urn:microsoft.com/office/officeart/2005/8/layout/vList2"/>
    <dgm:cxn modelId="{2BA943D1-1CFC-4F51-B23F-73ED1FFD9BAB}" type="presOf" srcId="{F0551525-4821-4DA0-A555-54B8474F3F89}" destId="{0609321D-7827-4601-A141-633EE2BCB205}" srcOrd="0" destOrd="1" presId="urn:microsoft.com/office/officeart/2005/8/layout/vList2"/>
    <dgm:cxn modelId="{8320CED6-8554-4515-8B8E-CB6F582182FE}" type="presOf" srcId="{7B38D16E-12C1-42E3-9A21-1403702BA4B0}" destId="{7270FDE3-2373-440D-8936-493FBE4A92D7}" srcOrd="0" destOrd="0" presId="urn:microsoft.com/office/officeart/2005/8/layout/vList2"/>
    <dgm:cxn modelId="{93C5321D-4B65-44D9-9FF8-8720387B0566}" type="presParOf" srcId="{BAECCA5D-216B-40E4-B973-BC8C54747F60}" destId="{6C4897E9-7A89-416B-958C-CA107DDB8156}" srcOrd="0" destOrd="0" presId="urn:microsoft.com/office/officeart/2005/8/layout/vList2"/>
    <dgm:cxn modelId="{C0369C0B-6028-4A9F-B5AF-3826CE25FD58}" type="presParOf" srcId="{BAECCA5D-216B-40E4-B973-BC8C54747F60}" destId="{7270FDE3-2373-440D-8936-493FBE4A92D7}" srcOrd="1" destOrd="0" presId="urn:microsoft.com/office/officeart/2005/8/layout/vList2"/>
    <dgm:cxn modelId="{02003053-AEC4-4352-8774-2629DA3BBB0A}" type="presParOf" srcId="{BAECCA5D-216B-40E4-B973-BC8C54747F60}" destId="{04D84CED-D9FD-49AF-8FFA-1A38BA371F0B}" srcOrd="2" destOrd="0" presId="urn:microsoft.com/office/officeart/2005/8/layout/vList2"/>
    <dgm:cxn modelId="{A5D94DFE-FB74-46E9-8667-D47393A378E3}" type="presParOf" srcId="{BAECCA5D-216B-40E4-B973-BC8C54747F60}" destId="{0609321D-7827-4601-A141-633EE2BCB20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BD9961-E914-41FF-B78F-F7991AB5EA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90FFFE4-C24E-411A-B05E-3B87C885BB32}">
      <dgm:prSet phldr="0" custT="1"/>
      <dgm:spPr/>
      <dgm:t>
        <a:bodyPr/>
        <a:lstStyle/>
        <a:p>
          <a:pPr>
            <a:defRPr b="1"/>
          </a:pPr>
          <a:r>
            <a:rPr lang="en-US" sz="2800" b="0">
              <a:solidFill>
                <a:schemeClr val="tx1"/>
              </a:solidFill>
              <a:latin typeface="Calibri"/>
              <a:ea typeface="Calibri"/>
              <a:cs typeface="Calibri"/>
            </a:rPr>
            <a:t>Check-In/Check-Out (CICO) System</a:t>
          </a:r>
        </a:p>
      </dgm:t>
    </dgm:pt>
    <dgm:pt modelId="{9E96B315-091C-44DC-96E9-7A15029A94C7}" type="parTrans" cxnId="{14A01FAA-2DAA-4B5D-93B8-B63C38544418}">
      <dgm:prSet/>
      <dgm:spPr/>
    </dgm:pt>
    <dgm:pt modelId="{804D60EC-D750-42D4-9AEF-1E820A1D8BE3}" type="sibTrans" cxnId="{14A01FAA-2DAA-4B5D-93B8-B63C38544418}">
      <dgm:prSet/>
      <dgm:spPr/>
    </dgm:pt>
    <dgm:pt modelId="{B71FCDA5-7755-4D82-8627-F7E8EA1B76F8}">
      <dgm:prSet phldr="0" custT="1"/>
      <dgm:spPr/>
      <dgm:t>
        <a:bodyPr/>
        <a:lstStyle/>
        <a:p>
          <a:pPr>
            <a:defRPr b="1"/>
          </a:pPr>
          <a:r>
            <a:rPr lang="en-US" sz="2200" b="0">
              <a:solidFill>
                <a:srgbClr val="444444"/>
              </a:solidFill>
              <a:latin typeface="Calibri"/>
              <a:ea typeface="Calibri"/>
              <a:cs typeface="Calibri"/>
            </a:rPr>
            <a:t>Progress Tracking: The student fills out a simple daily attendance log with mood and reflections.</a:t>
          </a:r>
          <a:endParaRPr lang="en-US" sz="2200" b="0">
            <a:latin typeface="Calibri"/>
            <a:ea typeface="Calibri"/>
            <a:cs typeface="Calibri"/>
          </a:endParaRPr>
        </a:p>
      </dgm:t>
    </dgm:pt>
    <dgm:pt modelId="{32B6F191-8E27-4344-B1F1-78DF97FFFA51}" type="parTrans" cxnId="{16F85E1E-A3D0-4D18-84CA-B5068F41A282}">
      <dgm:prSet/>
      <dgm:spPr/>
    </dgm:pt>
    <dgm:pt modelId="{1EA42D4E-ABDD-45CD-878C-BD5185346950}" type="sibTrans" cxnId="{16F85E1E-A3D0-4D18-84CA-B5068F41A282}">
      <dgm:prSet/>
      <dgm:spPr/>
    </dgm:pt>
    <dgm:pt modelId="{8FEFBE6E-3830-4F39-97DA-0377CDBAC9A7}">
      <dgm:prSet phldr="0"/>
      <dgm:spPr/>
      <dgm:t>
        <a:bodyPr/>
        <a:lstStyle/>
        <a:p>
          <a:pPr rtl="0">
            <a:defRPr b="1"/>
          </a:pPr>
          <a:r>
            <a:rPr lang="en-US" b="0">
              <a:solidFill>
                <a:schemeClr val="tx1"/>
              </a:solidFill>
              <a:latin typeface="Calibri"/>
              <a:ea typeface="Calibri"/>
              <a:cs typeface="Calibri"/>
            </a:rPr>
            <a:t>Direct Activities:</a:t>
          </a:r>
        </a:p>
      </dgm:t>
    </dgm:pt>
    <dgm:pt modelId="{E7F1E25C-A076-410C-B07A-AAD788C422A2}" type="parTrans" cxnId="{0B8DE43A-56BF-49FA-9D95-E5F871A4CB81}">
      <dgm:prSet/>
      <dgm:spPr/>
    </dgm:pt>
    <dgm:pt modelId="{069C274F-FBAF-401B-99AE-DB3B3800747B}" type="sibTrans" cxnId="{0B8DE43A-56BF-49FA-9D95-E5F871A4CB81}">
      <dgm:prSet/>
      <dgm:spPr/>
    </dgm:pt>
    <dgm:pt modelId="{FD656A44-92C3-46B9-BEEE-C2317E8189E7}">
      <dgm:prSet phldr="0" custT="1"/>
      <dgm:spPr/>
      <dgm:t>
        <a:bodyPr/>
        <a:lstStyle/>
        <a:p>
          <a:pPr>
            <a:defRPr b="1"/>
          </a:pPr>
          <a:r>
            <a:rPr lang="en-US" sz="2200" b="0">
              <a:solidFill>
                <a:srgbClr val="444444"/>
              </a:solidFill>
              <a:latin typeface="Calibri"/>
              <a:ea typeface="Calibri"/>
              <a:cs typeface="Calibri"/>
            </a:rPr>
            <a:t>Morning Check-In: “What’s your goal for today?” or “How do you feel about coming to school?”</a:t>
          </a:r>
        </a:p>
      </dgm:t>
    </dgm:pt>
    <dgm:pt modelId="{F3E0A688-1018-4536-BE9A-3A6D1CD68F76}" type="parTrans" cxnId="{27ACF818-FDB6-4507-BA8F-288060159F8D}">
      <dgm:prSet/>
      <dgm:spPr/>
    </dgm:pt>
    <dgm:pt modelId="{06112EEF-3083-47D9-9037-B767C99847D1}" type="sibTrans" cxnId="{27ACF818-FDB6-4507-BA8F-288060159F8D}">
      <dgm:prSet/>
      <dgm:spPr/>
    </dgm:pt>
    <dgm:pt modelId="{235837EB-3223-43D0-9766-17C1B00976C7}">
      <dgm:prSet phldr="0" custT="1"/>
      <dgm:spPr/>
      <dgm:t>
        <a:bodyPr/>
        <a:lstStyle/>
        <a:p>
          <a:pPr>
            <a:defRPr b="1"/>
          </a:pPr>
          <a:r>
            <a:rPr lang="en-US" sz="2200" b="0">
              <a:solidFill>
                <a:srgbClr val="444444"/>
              </a:solidFill>
              <a:latin typeface="Calibri"/>
              <a:ea typeface="Calibri"/>
              <a:cs typeface="Calibri"/>
            </a:rPr>
            <a:t>End-of-Day Check-Out: Review attendance, discuss struggles, and set goals for the next day.</a:t>
          </a:r>
        </a:p>
      </dgm:t>
    </dgm:pt>
    <dgm:pt modelId="{82C1122F-7439-416B-ADDC-DB1EDDD968F6}" type="parTrans" cxnId="{EE7FFBD9-F828-450D-9D9E-38D8D129F341}">
      <dgm:prSet/>
      <dgm:spPr/>
    </dgm:pt>
    <dgm:pt modelId="{70EAA9ED-6189-40E9-990E-601F2114126B}" type="sibTrans" cxnId="{EE7FFBD9-F828-450D-9D9E-38D8D129F341}">
      <dgm:prSet/>
      <dgm:spPr/>
    </dgm:pt>
    <dgm:pt modelId="{BAECCA5D-216B-40E4-B973-BC8C54747F60}" type="pres">
      <dgm:prSet presAssocID="{8ABD9961-E914-41FF-B78F-F7991AB5EA83}" presName="linear" presStyleCnt="0">
        <dgm:presLayoutVars>
          <dgm:animLvl val="lvl"/>
          <dgm:resizeHandles val="exact"/>
        </dgm:presLayoutVars>
      </dgm:prSet>
      <dgm:spPr/>
    </dgm:pt>
    <dgm:pt modelId="{4248C832-1253-4033-8431-328C387815C4}" type="pres">
      <dgm:prSet presAssocID="{790FFFE4-C24E-411A-B05E-3B87C885BB32}" presName="parentText" presStyleLbl="node1" presStyleIdx="0" presStyleCnt="2" custScaleY="35558">
        <dgm:presLayoutVars>
          <dgm:chMax val="0"/>
          <dgm:bulletEnabled val="1"/>
        </dgm:presLayoutVars>
      </dgm:prSet>
      <dgm:spPr/>
    </dgm:pt>
    <dgm:pt modelId="{88A9202F-169D-48B1-B0EA-0EA6839CEAD8}" type="pres">
      <dgm:prSet presAssocID="{804D60EC-D750-42D4-9AEF-1E820A1D8BE3}" presName="spacer" presStyleCnt="0"/>
      <dgm:spPr/>
    </dgm:pt>
    <dgm:pt modelId="{78DFE217-2A54-4FC4-A0DB-64845830F0C5}" type="pres">
      <dgm:prSet presAssocID="{8FEFBE6E-3830-4F39-97DA-0377CDBAC9A7}" presName="parentText" presStyleLbl="node1" presStyleIdx="1" presStyleCnt="2" custScaleY="43886" custLinFactNeighborX="502" custLinFactNeighborY="-2077">
        <dgm:presLayoutVars>
          <dgm:chMax val="0"/>
          <dgm:bulletEnabled val="1"/>
        </dgm:presLayoutVars>
      </dgm:prSet>
      <dgm:spPr/>
    </dgm:pt>
    <dgm:pt modelId="{842B3238-693B-4E3C-A898-1E2A106B5AA0}" type="pres">
      <dgm:prSet presAssocID="{8FEFBE6E-3830-4F39-97DA-0377CDBAC9A7}" presName="childText" presStyleLbl="revTx" presStyleIdx="0" presStyleCnt="1">
        <dgm:presLayoutVars>
          <dgm:bulletEnabled val="1"/>
        </dgm:presLayoutVars>
      </dgm:prSet>
      <dgm:spPr/>
    </dgm:pt>
  </dgm:ptLst>
  <dgm:cxnLst>
    <dgm:cxn modelId="{27ACF818-FDB6-4507-BA8F-288060159F8D}" srcId="{8FEFBE6E-3830-4F39-97DA-0377CDBAC9A7}" destId="{FD656A44-92C3-46B9-BEEE-C2317E8189E7}" srcOrd="0" destOrd="0" parTransId="{F3E0A688-1018-4536-BE9A-3A6D1CD68F76}" sibTransId="{06112EEF-3083-47D9-9037-B767C99847D1}"/>
    <dgm:cxn modelId="{16F85E1E-A3D0-4D18-84CA-B5068F41A282}" srcId="{8FEFBE6E-3830-4F39-97DA-0377CDBAC9A7}" destId="{B71FCDA5-7755-4D82-8627-F7E8EA1B76F8}" srcOrd="2" destOrd="0" parTransId="{32B6F191-8E27-4344-B1F1-78DF97FFFA51}" sibTransId="{1EA42D4E-ABDD-45CD-878C-BD5185346950}"/>
    <dgm:cxn modelId="{F113F029-181A-4EEA-9628-09AB61B1B318}" type="presOf" srcId="{FD656A44-92C3-46B9-BEEE-C2317E8189E7}" destId="{842B3238-693B-4E3C-A898-1E2A106B5AA0}" srcOrd="0" destOrd="0" presId="urn:microsoft.com/office/officeart/2005/8/layout/vList2"/>
    <dgm:cxn modelId="{0B8DE43A-56BF-49FA-9D95-E5F871A4CB81}" srcId="{8ABD9961-E914-41FF-B78F-F7991AB5EA83}" destId="{8FEFBE6E-3830-4F39-97DA-0377CDBAC9A7}" srcOrd="1" destOrd="0" parTransId="{E7F1E25C-A076-410C-B07A-AAD788C422A2}" sibTransId="{069C274F-FBAF-401B-99AE-DB3B3800747B}"/>
    <dgm:cxn modelId="{06199F43-DDC2-4DD0-BD80-C86D482B6AFF}" type="presOf" srcId="{8ABD9961-E914-41FF-B78F-F7991AB5EA83}" destId="{BAECCA5D-216B-40E4-B973-BC8C54747F60}" srcOrd="0" destOrd="0" presId="urn:microsoft.com/office/officeart/2005/8/layout/vList2"/>
    <dgm:cxn modelId="{D0D32071-63CD-4F66-835A-45BD5DAFD84B}" type="presOf" srcId="{B71FCDA5-7755-4D82-8627-F7E8EA1B76F8}" destId="{842B3238-693B-4E3C-A898-1E2A106B5AA0}" srcOrd="0" destOrd="2" presId="urn:microsoft.com/office/officeart/2005/8/layout/vList2"/>
    <dgm:cxn modelId="{25925881-EF2C-4C1D-B48C-FBE6C21DC82C}" type="presOf" srcId="{790FFFE4-C24E-411A-B05E-3B87C885BB32}" destId="{4248C832-1253-4033-8431-328C387815C4}" srcOrd="0" destOrd="0" presId="urn:microsoft.com/office/officeart/2005/8/layout/vList2"/>
    <dgm:cxn modelId="{48626584-10F9-4EB3-A996-B5EA6076F0DD}" type="presOf" srcId="{8FEFBE6E-3830-4F39-97DA-0377CDBAC9A7}" destId="{78DFE217-2A54-4FC4-A0DB-64845830F0C5}" srcOrd="0" destOrd="0" presId="urn:microsoft.com/office/officeart/2005/8/layout/vList2"/>
    <dgm:cxn modelId="{1330DBA5-C06C-4516-9ACD-177955DC8FAD}" type="presOf" srcId="{235837EB-3223-43D0-9766-17C1B00976C7}" destId="{842B3238-693B-4E3C-A898-1E2A106B5AA0}" srcOrd="0" destOrd="1" presId="urn:microsoft.com/office/officeart/2005/8/layout/vList2"/>
    <dgm:cxn modelId="{14A01FAA-2DAA-4B5D-93B8-B63C38544418}" srcId="{8ABD9961-E914-41FF-B78F-F7991AB5EA83}" destId="{790FFFE4-C24E-411A-B05E-3B87C885BB32}" srcOrd="0" destOrd="0" parTransId="{9E96B315-091C-44DC-96E9-7A15029A94C7}" sibTransId="{804D60EC-D750-42D4-9AEF-1E820A1D8BE3}"/>
    <dgm:cxn modelId="{EE7FFBD9-F828-450D-9D9E-38D8D129F341}" srcId="{8FEFBE6E-3830-4F39-97DA-0377CDBAC9A7}" destId="{235837EB-3223-43D0-9766-17C1B00976C7}" srcOrd="1" destOrd="0" parTransId="{82C1122F-7439-416B-ADDC-DB1EDDD968F6}" sibTransId="{70EAA9ED-6189-40E9-990E-601F2114126B}"/>
    <dgm:cxn modelId="{FA8242ED-557F-4920-A7D3-12EFACE2C67A}" type="presParOf" srcId="{BAECCA5D-216B-40E4-B973-BC8C54747F60}" destId="{4248C832-1253-4033-8431-328C387815C4}" srcOrd="0" destOrd="0" presId="urn:microsoft.com/office/officeart/2005/8/layout/vList2"/>
    <dgm:cxn modelId="{7C411A17-400E-44FF-9A3A-55B462210957}" type="presParOf" srcId="{BAECCA5D-216B-40E4-B973-BC8C54747F60}" destId="{88A9202F-169D-48B1-B0EA-0EA6839CEAD8}" srcOrd="1" destOrd="0" presId="urn:microsoft.com/office/officeart/2005/8/layout/vList2"/>
    <dgm:cxn modelId="{2332C2A7-44B1-4D36-8DC4-4C5417BED21B}" type="presParOf" srcId="{BAECCA5D-216B-40E4-B973-BC8C54747F60}" destId="{78DFE217-2A54-4FC4-A0DB-64845830F0C5}" srcOrd="2" destOrd="0" presId="urn:microsoft.com/office/officeart/2005/8/layout/vList2"/>
    <dgm:cxn modelId="{A16A690A-94D8-4FC4-A44C-50CF2DC9BDE7}" type="presParOf" srcId="{BAECCA5D-216B-40E4-B973-BC8C54747F60}" destId="{842B3238-693B-4E3C-A898-1E2A106B5A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8E510-D25B-4CD6-ACD5-806A329486DD}">
      <dsp:nvSpPr>
        <dsp:cNvPr id="0" name=""/>
        <dsp:cNvSpPr/>
      </dsp:nvSpPr>
      <dsp:spPr>
        <a:xfrm>
          <a:off x="4090" y="7149"/>
          <a:ext cx="2459901" cy="633600"/>
        </a:xfrm>
        <a:prstGeom prst="rect">
          <a:avLst/>
        </a:prstGeom>
        <a:solidFill>
          <a:schemeClr val="accent6"/>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ln>
                <a:noFill/>
              </a:ln>
              <a:latin typeface="+mn-lt"/>
              <a:cs typeface="Rockwell"/>
            </a:rPr>
            <a:t>Myths</a:t>
          </a:r>
        </a:p>
      </dsp:txBody>
      <dsp:txXfrm>
        <a:off x="4090" y="7149"/>
        <a:ext cx="2459901" cy="633600"/>
      </dsp:txXfrm>
    </dsp:sp>
    <dsp:sp modelId="{0C9A8A87-6797-49F7-83B1-F2E0749FF121}">
      <dsp:nvSpPr>
        <dsp:cNvPr id="0" name=""/>
        <dsp:cNvSpPr/>
      </dsp:nvSpPr>
      <dsp:spPr>
        <a:xfrm>
          <a:off x="4090" y="640749"/>
          <a:ext cx="2459901" cy="4536503"/>
        </a:xfrm>
        <a:prstGeom prst="rect">
          <a:avLst/>
        </a:prstGeom>
        <a:solidFill>
          <a:schemeClr val="bg1">
            <a:lumMod val="85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Absences are only  a problem if they are unexcused</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Sporadic versus consecutive absences aren’t a problem  </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Attendance only matters in the older grades </a:t>
          </a:r>
        </a:p>
      </dsp:txBody>
      <dsp:txXfrm>
        <a:off x="4090" y="640749"/>
        <a:ext cx="2459901" cy="4536503"/>
      </dsp:txXfrm>
    </dsp:sp>
    <dsp:sp modelId="{2D884B4E-5348-42DD-A7E7-C39F428138AE}">
      <dsp:nvSpPr>
        <dsp:cNvPr id="0" name=""/>
        <dsp:cNvSpPr/>
      </dsp:nvSpPr>
      <dsp:spPr>
        <a:xfrm>
          <a:off x="2808378" y="7149"/>
          <a:ext cx="2459901" cy="633600"/>
        </a:xfrm>
        <a:prstGeom prst="rect">
          <a:avLst/>
        </a:prstGeom>
        <a:solidFill>
          <a:schemeClr val="accent5"/>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ln>
                <a:noFill/>
              </a:ln>
              <a:latin typeface="Rockwell"/>
              <a:cs typeface="Rockwell"/>
            </a:rPr>
            <a:t>   </a:t>
          </a:r>
          <a:r>
            <a:rPr lang="en-US" sz="2200" b="1" kern="1200">
              <a:ln>
                <a:noFill/>
              </a:ln>
              <a:latin typeface="+mn-lt"/>
              <a:cs typeface="Rockwell"/>
            </a:rPr>
            <a:t>Barriers</a:t>
          </a:r>
          <a:r>
            <a:rPr lang="en-US" sz="2200" kern="1200">
              <a:ln>
                <a:noFill/>
              </a:ln>
              <a:latin typeface="+mn-lt"/>
            </a:rPr>
            <a:t>	</a:t>
          </a:r>
        </a:p>
      </dsp:txBody>
      <dsp:txXfrm>
        <a:off x="2808378" y="7149"/>
        <a:ext cx="2459901" cy="633600"/>
      </dsp:txXfrm>
    </dsp:sp>
    <dsp:sp modelId="{94D4DE02-8157-4184-89A7-5F21A1E1048B}">
      <dsp:nvSpPr>
        <dsp:cNvPr id="0" name=""/>
        <dsp:cNvSpPr/>
      </dsp:nvSpPr>
      <dsp:spPr>
        <a:xfrm>
          <a:off x="2808378" y="640749"/>
          <a:ext cx="2459901" cy="4536503"/>
        </a:xfrm>
        <a:prstGeom prst="rect">
          <a:avLst/>
        </a:prstGeom>
        <a:solidFill>
          <a:schemeClr val="bg1">
            <a:lumMod val="85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Lack of access to health or dental care</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Poor Transportation</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Trauma</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No safe path to school</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Homelessness</a:t>
          </a:r>
        </a:p>
        <a:p>
          <a:pPr marL="228600" lvl="1" indent="-228600" algn="l" defTabSz="977900">
            <a:lnSpc>
              <a:spcPct val="90000"/>
            </a:lnSpc>
            <a:spcBef>
              <a:spcPct val="0"/>
            </a:spcBef>
            <a:spcAft>
              <a:spcPct val="15000"/>
            </a:spcAft>
            <a:buChar char="•"/>
          </a:pPr>
          <a:endParaRPr lang="en-US" sz="2200" kern="1200">
            <a:solidFill>
              <a:srgbClr val="144056"/>
            </a:solidFill>
            <a:latin typeface="Gill Sans MT"/>
            <a:cs typeface="Gill Sans MT"/>
          </a:endParaRPr>
        </a:p>
      </dsp:txBody>
      <dsp:txXfrm>
        <a:off x="2808378" y="640749"/>
        <a:ext cx="2459901" cy="4536503"/>
      </dsp:txXfrm>
    </dsp:sp>
    <dsp:sp modelId="{2A12AE70-CFF8-4FD5-B561-326B04933346}">
      <dsp:nvSpPr>
        <dsp:cNvPr id="0" name=""/>
        <dsp:cNvSpPr/>
      </dsp:nvSpPr>
      <dsp:spPr>
        <a:xfrm>
          <a:off x="5612665" y="7149"/>
          <a:ext cx="2459901" cy="633600"/>
        </a:xfrm>
        <a:prstGeom prst="rect">
          <a:avLst/>
        </a:prstGeom>
        <a:solidFill>
          <a:schemeClr val="accent6"/>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ln>
                <a:noFill/>
              </a:ln>
              <a:latin typeface="+mn-lt"/>
              <a:cs typeface="Rockwell"/>
            </a:rPr>
            <a:t>Aversion</a:t>
          </a:r>
        </a:p>
      </dsp:txBody>
      <dsp:txXfrm>
        <a:off x="5612665" y="7149"/>
        <a:ext cx="2459901" cy="633600"/>
      </dsp:txXfrm>
    </dsp:sp>
    <dsp:sp modelId="{6CA740F8-62CD-499F-A17A-33213489F82A}">
      <dsp:nvSpPr>
        <dsp:cNvPr id="0" name=""/>
        <dsp:cNvSpPr/>
      </dsp:nvSpPr>
      <dsp:spPr>
        <a:xfrm>
          <a:off x="5612665" y="640749"/>
          <a:ext cx="2459901" cy="4536503"/>
        </a:xfrm>
        <a:prstGeom prst="rect">
          <a:avLst/>
        </a:prstGeom>
        <a:solidFill>
          <a:schemeClr val="bg1">
            <a:lumMod val="85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Child struggling academically or socially</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Bullying</a:t>
          </a:r>
        </a:p>
        <a:p>
          <a:pPr marL="228600" lvl="1" indent="-228600" algn="l" defTabSz="977900">
            <a:lnSpc>
              <a:spcPct val="90000"/>
            </a:lnSpc>
            <a:spcBef>
              <a:spcPct val="0"/>
            </a:spcBef>
            <a:spcAft>
              <a:spcPct val="15000"/>
            </a:spcAft>
            <a:buChar char="•"/>
          </a:pPr>
          <a:r>
            <a:rPr lang="en-US" sz="2200" b="0" kern="1200" baseline="0">
              <a:solidFill>
                <a:schemeClr val="accent1">
                  <a:lumMod val="50000"/>
                </a:schemeClr>
              </a:solidFill>
              <a:latin typeface="+mn-lt"/>
              <a:cs typeface="Gill Sans MT"/>
            </a:rPr>
            <a:t>Ineffective school discipline</a:t>
          </a:r>
          <a:endParaRPr lang="en-US" sz="2200" b="0" kern="1200">
            <a:solidFill>
              <a:schemeClr val="accent1">
                <a:lumMod val="50000"/>
              </a:schemeClr>
            </a:solidFill>
            <a:latin typeface="+mn-lt"/>
            <a:cs typeface="Gill Sans MT"/>
          </a:endParaRP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Parents had negative school experience</a:t>
          </a:r>
          <a:r>
            <a:rPr lang="en-US" sz="2200" b="0" kern="1200" baseline="0">
              <a:solidFill>
                <a:schemeClr val="accent1">
                  <a:lumMod val="50000"/>
                </a:schemeClr>
              </a:solidFill>
              <a:latin typeface="+mn-lt"/>
              <a:cs typeface="Gill Sans MT"/>
            </a:rPr>
            <a:t> </a:t>
          </a:r>
          <a:endParaRPr lang="en-US" sz="2200" b="0" kern="1200">
            <a:solidFill>
              <a:schemeClr val="accent1">
                <a:lumMod val="50000"/>
              </a:schemeClr>
            </a:solidFill>
            <a:latin typeface="+mn-lt"/>
            <a:cs typeface="Gill Sans MT"/>
          </a:endParaRP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Undiagnosed disability</a:t>
          </a:r>
        </a:p>
      </dsp:txBody>
      <dsp:txXfrm>
        <a:off x="5612665" y="640749"/>
        <a:ext cx="2459901" cy="4536503"/>
      </dsp:txXfrm>
    </dsp:sp>
    <dsp:sp modelId="{3BE34BEE-184B-4F48-9892-0A734AF28A80}">
      <dsp:nvSpPr>
        <dsp:cNvPr id="0" name=""/>
        <dsp:cNvSpPr/>
      </dsp:nvSpPr>
      <dsp:spPr>
        <a:xfrm>
          <a:off x="8416952" y="7149"/>
          <a:ext cx="2459901"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latin typeface="+mn-lt"/>
              <a:cs typeface="Rockwell"/>
            </a:rPr>
            <a:t>Disengagement</a:t>
          </a:r>
        </a:p>
      </dsp:txBody>
      <dsp:txXfrm>
        <a:off x="8416952" y="7149"/>
        <a:ext cx="2459901" cy="633600"/>
      </dsp:txXfrm>
    </dsp:sp>
    <dsp:sp modelId="{6F7BF3E1-B2A3-441D-BFB5-21E309BBCBDF}">
      <dsp:nvSpPr>
        <dsp:cNvPr id="0" name=""/>
        <dsp:cNvSpPr/>
      </dsp:nvSpPr>
      <dsp:spPr>
        <a:xfrm>
          <a:off x="8416952" y="640749"/>
          <a:ext cx="2459901" cy="453650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Lack of engaging and relevant instruction</a:t>
          </a: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No meaningful relationships with adults in school</a:t>
          </a:r>
        </a:p>
        <a:p>
          <a:pPr marL="228600" lvl="1" indent="-228600" algn="l" defTabSz="977900">
            <a:lnSpc>
              <a:spcPct val="90000"/>
            </a:lnSpc>
            <a:spcBef>
              <a:spcPct val="0"/>
            </a:spcBef>
            <a:spcAft>
              <a:spcPct val="15000"/>
            </a:spcAft>
            <a:buChar char="•"/>
          </a:pPr>
          <a:r>
            <a:rPr lang="en-US" sz="2200" b="0" i="0" kern="1200">
              <a:solidFill>
                <a:schemeClr val="accent1">
                  <a:lumMod val="50000"/>
                </a:schemeClr>
              </a:solidFill>
              <a:latin typeface="+mn-lt"/>
              <a:cs typeface="Gill Sans MT"/>
            </a:rPr>
            <a:t>Vulnerable to being with peers out of school vs. in school</a:t>
          </a:r>
          <a:endParaRPr lang="en-US" sz="2200" b="0" kern="1200">
            <a:solidFill>
              <a:schemeClr val="accent1">
                <a:lumMod val="50000"/>
              </a:schemeClr>
            </a:solidFill>
            <a:latin typeface="+mn-lt"/>
            <a:cs typeface="Gill Sans MT"/>
          </a:endParaRPr>
        </a:p>
        <a:p>
          <a:pPr marL="228600" lvl="1" indent="-228600" algn="l" defTabSz="977900">
            <a:lnSpc>
              <a:spcPct val="90000"/>
            </a:lnSpc>
            <a:spcBef>
              <a:spcPct val="0"/>
            </a:spcBef>
            <a:spcAft>
              <a:spcPct val="15000"/>
            </a:spcAft>
            <a:buChar char="•"/>
          </a:pPr>
          <a:r>
            <a:rPr lang="en-US" sz="2200" b="0" kern="1200">
              <a:solidFill>
                <a:schemeClr val="accent1">
                  <a:lumMod val="50000"/>
                </a:schemeClr>
              </a:solidFill>
              <a:latin typeface="+mn-lt"/>
              <a:cs typeface="Gill Sans MT"/>
            </a:rPr>
            <a:t>Poor</a:t>
          </a:r>
          <a:r>
            <a:rPr lang="en-US" sz="2200" b="0" kern="1200" baseline="0">
              <a:solidFill>
                <a:schemeClr val="accent1">
                  <a:lumMod val="50000"/>
                </a:schemeClr>
              </a:solidFill>
              <a:latin typeface="+mn-lt"/>
              <a:cs typeface="Gill Sans MT"/>
            </a:rPr>
            <a:t> school climate </a:t>
          </a:r>
          <a:endParaRPr lang="en-US" sz="2200" b="0" kern="1200">
            <a:solidFill>
              <a:schemeClr val="accent1">
                <a:lumMod val="50000"/>
              </a:schemeClr>
            </a:solidFill>
            <a:latin typeface="+mn-lt"/>
            <a:cs typeface="Gill Sans MT"/>
          </a:endParaRPr>
        </a:p>
      </dsp:txBody>
      <dsp:txXfrm>
        <a:off x="8416952" y="640749"/>
        <a:ext cx="2459901" cy="45365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FE217-2A54-4FC4-A0DB-64845830F0C5}">
      <dsp:nvSpPr>
        <dsp:cNvPr id="0" name=""/>
        <dsp:cNvSpPr/>
      </dsp:nvSpPr>
      <dsp:spPr>
        <a:xfrm>
          <a:off x="0" y="315308"/>
          <a:ext cx="10599898" cy="78040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defRPr b="1"/>
          </a:pPr>
          <a:r>
            <a:rPr lang="en-US" sz="2500" b="0" kern="1200">
              <a:solidFill>
                <a:schemeClr val="tx1"/>
              </a:solidFill>
              <a:latin typeface="Calibri"/>
              <a:ea typeface="Calibri"/>
              <a:cs typeface="Calibri"/>
            </a:rPr>
            <a:t>Attendance Contracts With Goal Setting</a:t>
          </a:r>
        </a:p>
      </dsp:txBody>
      <dsp:txXfrm>
        <a:off x="38096" y="353404"/>
        <a:ext cx="10523706" cy="704213"/>
      </dsp:txXfrm>
    </dsp:sp>
    <dsp:sp modelId="{E0A115F7-6DF0-4671-A7FF-92CE820B406A}">
      <dsp:nvSpPr>
        <dsp:cNvPr id="0" name=""/>
        <dsp:cNvSpPr/>
      </dsp:nvSpPr>
      <dsp:spPr>
        <a:xfrm>
          <a:off x="0" y="1187873"/>
          <a:ext cx="10599898" cy="1012451"/>
        </a:xfrm>
        <a:prstGeom prst="roundRect">
          <a:avLst/>
        </a:prstGeom>
        <a:solidFill>
          <a:schemeClr val="accent5">
            <a:hueOff val="-3379271"/>
            <a:satOff val="-8710"/>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b="1"/>
          </a:pPr>
          <a:r>
            <a:rPr lang="en-US" sz="2500" b="0" kern="1200">
              <a:solidFill>
                <a:schemeClr val="tx1"/>
              </a:solidFill>
              <a:latin typeface="Calibri"/>
              <a:ea typeface="Calibri"/>
              <a:cs typeface="Calibri"/>
            </a:rPr>
            <a:t>How It Works: A formal agreement between the student, parents, and school outlining attendance goals and incentives</a:t>
          </a:r>
        </a:p>
      </dsp:txBody>
      <dsp:txXfrm>
        <a:off x="49424" y="1237297"/>
        <a:ext cx="10501050" cy="913603"/>
      </dsp:txXfrm>
    </dsp:sp>
    <dsp:sp modelId="{73AFE0EB-0A90-4C51-A8AF-4BE578B20421}">
      <dsp:nvSpPr>
        <dsp:cNvPr id="0" name=""/>
        <dsp:cNvSpPr/>
      </dsp:nvSpPr>
      <dsp:spPr>
        <a:xfrm>
          <a:off x="0" y="2292485"/>
          <a:ext cx="10599898" cy="643865"/>
        </a:xfrm>
        <a:prstGeom prst="roundRect">
          <a:avLst/>
        </a:prstGeom>
        <a:solidFill>
          <a:schemeClr val="accent5">
            <a:hueOff val="-6758543"/>
            <a:satOff val="-17419"/>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b="1"/>
          </a:pPr>
          <a:r>
            <a:rPr lang="en-US" sz="2500" b="0" kern="1200">
              <a:solidFill>
                <a:schemeClr val="tx1"/>
              </a:solidFill>
              <a:latin typeface="Calibri"/>
              <a:ea typeface="Calibri"/>
              <a:cs typeface="Calibri"/>
            </a:rPr>
            <a:t>Direct Activities:</a:t>
          </a:r>
        </a:p>
      </dsp:txBody>
      <dsp:txXfrm>
        <a:off x="31431" y="2323916"/>
        <a:ext cx="10537036" cy="581003"/>
      </dsp:txXfrm>
    </dsp:sp>
    <dsp:sp modelId="{0DBB38FE-DE86-44BF-911A-F90628E1B359}">
      <dsp:nvSpPr>
        <dsp:cNvPr id="0" name=""/>
        <dsp:cNvSpPr/>
      </dsp:nvSpPr>
      <dsp:spPr>
        <a:xfrm>
          <a:off x="0" y="2936350"/>
          <a:ext cx="10599898" cy="14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547" tIns="27940" rIns="156464" bIns="27940" numCol="1" spcCol="1270" anchor="t" anchorCtr="0">
          <a:noAutofit/>
        </a:bodyPr>
        <a:lstStyle/>
        <a:p>
          <a:pPr marL="228600" lvl="1" indent="-228600" algn="l" defTabSz="977900">
            <a:lnSpc>
              <a:spcPct val="90000"/>
            </a:lnSpc>
            <a:spcBef>
              <a:spcPct val="0"/>
            </a:spcBef>
            <a:spcAft>
              <a:spcPct val="20000"/>
            </a:spcAft>
            <a:buChar char="•"/>
            <a:defRPr b="1"/>
          </a:pPr>
          <a:r>
            <a:rPr lang="en-US" sz="2200" b="0" kern="1200">
              <a:solidFill>
                <a:srgbClr val="444444"/>
              </a:solidFill>
              <a:latin typeface="Calibri"/>
              <a:ea typeface="Calibri"/>
              <a:cs typeface="Calibri"/>
            </a:rPr>
            <a:t>Create a visual attendance tracker (calendar with stickers for each day present).</a:t>
          </a:r>
        </a:p>
        <a:p>
          <a:pPr marL="228600" lvl="1" indent="-228600" algn="l" defTabSz="977900">
            <a:lnSpc>
              <a:spcPct val="90000"/>
            </a:lnSpc>
            <a:spcBef>
              <a:spcPct val="0"/>
            </a:spcBef>
            <a:spcAft>
              <a:spcPct val="20000"/>
            </a:spcAft>
            <a:buChar char="•"/>
            <a:defRPr b="1"/>
          </a:pPr>
          <a:r>
            <a:rPr lang="en-US" sz="2200" b="0" kern="1200">
              <a:solidFill>
                <a:srgbClr val="444444"/>
              </a:solidFill>
              <a:latin typeface="Calibri"/>
              <a:ea typeface="Calibri"/>
              <a:cs typeface="Calibri"/>
            </a:rPr>
            <a:t>Student sets weekly attendance goals (e.g., “I will come to school 4 out of 5 days this week”).</a:t>
          </a:r>
        </a:p>
        <a:p>
          <a:pPr marL="228600" lvl="1" indent="-228600" algn="l" defTabSz="977900">
            <a:lnSpc>
              <a:spcPct val="90000"/>
            </a:lnSpc>
            <a:spcBef>
              <a:spcPct val="0"/>
            </a:spcBef>
            <a:spcAft>
              <a:spcPct val="20000"/>
            </a:spcAft>
            <a:buChar char="•"/>
            <a:defRPr b="1"/>
          </a:pPr>
          <a:r>
            <a:rPr lang="en-US" sz="2200" b="0" kern="1200">
              <a:solidFill>
                <a:srgbClr val="444444"/>
              </a:solidFill>
              <a:latin typeface="Calibri"/>
              <a:ea typeface="Calibri"/>
              <a:cs typeface="Calibri"/>
            </a:rPr>
            <a:t>Reflection Journal: Student writes about why they missed school and how to improve.</a:t>
          </a:r>
          <a:endParaRPr lang="en-US" sz="2200" kern="1200">
            <a:solidFill>
              <a:srgbClr val="444444"/>
            </a:solidFill>
          </a:endParaRPr>
        </a:p>
      </dsp:txBody>
      <dsp:txXfrm>
        <a:off x="0" y="2936350"/>
        <a:ext cx="10599898" cy="1424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FE217-2A54-4FC4-A0DB-64845830F0C5}">
      <dsp:nvSpPr>
        <dsp:cNvPr id="0" name=""/>
        <dsp:cNvSpPr/>
      </dsp:nvSpPr>
      <dsp:spPr>
        <a:xfrm>
          <a:off x="0" y="50315"/>
          <a:ext cx="10599898" cy="103285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defRPr b="1"/>
          </a:pPr>
          <a:r>
            <a:rPr lang="en-US" sz="2600" b="0" kern="1200">
              <a:solidFill>
                <a:schemeClr val="tx1"/>
              </a:solidFill>
              <a:latin typeface="Calibri"/>
              <a:ea typeface="Calibri"/>
              <a:cs typeface="Calibri"/>
            </a:rPr>
            <a:t>“Attendance Buddies” or Mentorship</a:t>
          </a:r>
        </a:p>
      </dsp:txBody>
      <dsp:txXfrm>
        <a:off x="50420" y="100735"/>
        <a:ext cx="10499058" cy="932014"/>
      </dsp:txXfrm>
    </dsp:sp>
    <dsp:sp modelId="{E0A115F7-6DF0-4671-A7FF-92CE820B406A}">
      <dsp:nvSpPr>
        <dsp:cNvPr id="0" name=""/>
        <dsp:cNvSpPr/>
      </dsp:nvSpPr>
      <dsp:spPr>
        <a:xfrm>
          <a:off x="0" y="1158049"/>
          <a:ext cx="10599898" cy="1032854"/>
        </a:xfrm>
        <a:prstGeom prst="roundRect">
          <a:avLst/>
        </a:prstGeom>
        <a:solidFill>
          <a:schemeClr val="accent5">
            <a:hueOff val="-3379271"/>
            <a:satOff val="-8710"/>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b="1"/>
          </a:pPr>
          <a:r>
            <a:rPr lang="en-US" sz="2600" b="0" kern="1200">
              <a:solidFill>
                <a:schemeClr val="tx1"/>
              </a:solidFill>
              <a:latin typeface="Calibri"/>
              <a:ea typeface="Calibri"/>
              <a:cs typeface="Calibri"/>
            </a:rPr>
            <a:t>How It Works: Pair the student with a reliable peer, older mentor, or trusted staff to encourage attendance and provide accountability</a:t>
          </a:r>
        </a:p>
      </dsp:txBody>
      <dsp:txXfrm>
        <a:off x="50420" y="1208469"/>
        <a:ext cx="10499058" cy="932014"/>
      </dsp:txXfrm>
    </dsp:sp>
    <dsp:sp modelId="{73AFE0EB-0A90-4C51-A8AF-4BE578B20421}">
      <dsp:nvSpPr>
        <dsp:cNvPr id="0" name=""/>
        <dsp:cNvSpPr/>
      </dsp:nvSpPr>
      <dsp:spPr>
        <a:xfrm>
          <a:off x="0" y="2265784"/>
          <a:ext cx="10599898" cy="1032854"/>
        </a:xfrm>
        <a:prstGeom prst="roundRect">
          <a:avLst/>
        </a:prstGeom>
        <a:solidFill>
          <a:schemeClr val="accent5">
            <a:hueOff val="-6758543"/>
            <a:satOff val="-17419"/>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b="1"/>
          </a:pPr>
          <a:r>
            <a:rPr lang="en-US" sz="2600" b="0" kern="1200">
              <a:solidFill>
                <a:schemeClr val="tx1"/>
              </a:solidFill>
              <a:latin typeface="Calibri"/>
              <a:ea typeface="Calibri"/>
              <a:cs typeface="Calibri"/>
            </a:rPr>
            <a:t>Direct Activities:</a:t>
          </a:r>
        </a:p>
      </dsp:txBody>
      <dsp:txXfrm>
        <a:off x="50420" y="2316204"/>
        <a:ext cx="10499058" cy="932014"/>
      </dsp:txXfrm>
    </dsp:sp>
    <dsp:sp modelId="{0DBB38FE-DE86-44BF-911A-F90628E1B359}">
      <dsp:nvSpPr>
        <dsp:cNvPr id="0" name=""/>
        <dsp:cNvSpPr/>
      </dsp:nvSpPr>
      <dsp:spPr>
        <a:xfrm>
          <a:off x="0" y="3298638"/>
          <a:ext cx="10599898"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547" tIns="27940" rIns="156464" bIns="27940" numCol="1" spcCol="1270" anchor="t" anchorCtr="0">
          <a:noAutofit/>
        </a:bodyPr>
        <a:lstStyle/>
        <a:p>
          <a:pPr marL="228600" lvl="1" indent="-228600" algn="l" defTabSz="977900">
            <a:lnSpc>
              <a:spcPct val="90000"/>
            </a:lnSpc>
            <a:spcBef>
              <a:spcPct val="0"/>
            </a:spcBef>
            <a:spcAft>
              <a:spcPct val="20000"/>
            </a:spcAft>
            <a:buChar char="•"/>
            <a:defRPr b="1"/>
          </a:pPr>
          <a:r>
            <a:rPr lang="en-US" sz="2200" b="0" kern="1200">
              <a:solidFill>
                <a:srgbClr val="404040"/>
              </a:solidFill>
              <a:latin typeface="Calibri"/>
              <a:ea typeface="Calibri"/>
              <a:cs typeface="Calibri"/>
            </a:rPr>
            <a:t>Morning Text/Call Reminders: Peer buddy reminds the student to come to school.</a:t>
          </a:r>
          <a:endParaRPr lang="en-US" sz="2200" b="0" kern="1200">
            <a:solidFill>
              <a:srgbClr val="000000"/>
            </a:solidFill>
            <a:latin typeface="Calibri"/>
            <a:ea typeface="Calibri"/>
            <a:cs typeface="Calibri"/>
          </a:endParaRPr>
        </a:p>
        <a:p>
          <a:pPr marL="228600" lvl="1" indent="-228600" algn="l" defTabSz="977900">
            <a:lnSpc>
              <a:spcPct val="90000"/>
            </a:lnSpc>
            <a:spcBef>
              <a:spcPct val="0"/>
            </a:spcBef>
            <a:spcAft>
              <a:spcPct val="20000"/>
            </a:spcAft>
            <a:buChar char="•"/>
            <a:defRPr b="1"/>
          </a:pPr>
          <a:r>
            <a:rPr lang="en-US" sz="2200" b="0" kern="1200">
              <a:solidFill>
                <a:srgbClr val="404040"/>
              </a:solidFill>
              <a:latin typeface="Calibri"/>
              <a:ea typeface="Calibri"/>
              <a:cs typeface="Calibri"/>
            </a:rPr>
            <a:t>Check-Ins During Lunch: Weekly lunch meeting to discuss attendance progress.</a:t>
          </a:r>
          <a:endParaRPr lang="en-US" sz="2200" b="0" kern="1200">
            <a:solidFill>
              <a:srgbClr val="000000"/>
            </a:solidFill>
            <a:latin typeface="Calibri"/>
            <a:ea typeface="Calibri"/>
            <a:cs typeface="Calibri"/>
          </a:endParaRPr>
        </a:p>
        <a:p>
          <a:pPr marL="228600" lvl="1" indent="-228600" algn="l" defTabSz="977900">
            <a:lnSpc>
              <a:spcPct val="90000"/>
            </a:lnSpc>
            <a:spcBef>
              <a:spcPct val="0"/>
            </a:spcBef>
            <a:spcAft>
              <a:spcPct val="20000"/>
            </a:spcAft>
            <a:buChar char="•"/>
            <a:defRPr b="1"/>
          </a:pPr>
          <a:r>
            <a:rPr lang="en-US" sz="2200" b="0" kern="1200">
              <a:solidFill>
                <a:srgbClr val="404040"/>
              </a:solidFill>
              <a:latin typeface="Calibri"/>
              <a:ea typeface="Calibri"/>
              <a:cs typeface="Calibri"/>
            </a:rPr>
            <a:t>Shared Goal Chart: The buddy and student create a simple visual progress chart.</a:t>
          </a:r>
          <a:endParaRPr lang="en-US" sz="2200" kern="1200">
            <a:solidFill>
              <a:srgbClr val="404040"/>
            </a:solidFill>
          </a:endParaRPr>
        </a:p>
      </dsp:txBody>
      <dsp:txXfrm>
        <a:off x="0" y="3298638"/>
        <a:ext cx="10599898" cy="11302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FE217-2A54-4FC4-A0DB-64845830F0C5}">
      <dsp:nvSpPr>
        <dsp:cNvPr id="0" name=""/>
        <dsp:cNvSpPr/>
      </dsp:nvSpPr>
      <dsp:spPr>
        <a:xfrm>
          <a:off x="0" y="955778"/>
          <a:ext cx="10929845" cy="34830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defRPr b="1"/>
          </a:pPr>
          <a:r>
            <a:rPr lang="en-US" sz="2800" b="0" kern="1200">
              <a:solidFill>
                <a:schemeClr val="tx1"/>
              </a:solidFill>
              <a:latin typeface="Calibri"/>
              <a:ea typeface="Calibri"/>
              <a:cs typeface="Calibri"/>
            </a:rPr>
            <a:t>Small Group Counseling for Attendance Issues</a:t>
          </a:r>
        </a:p>
      </dsp:txBody>
      <dsp:txXfrm>
        <a:off x="17003" y="972781"/>
        <a:ext cx="10895839" cy="314297"/>
      </dsp:txXfrm>
    </dsp:sp>
    <dsp:sp modelId="{86161DD6-1405-43FA-896B-08B635583DFD}">
      <dsp:nvSpPr>
        <dsp:cNvPr id="0" name=""/>
        <dsp:cNvSpPr/>
      </dsp:nvSpPr>
      <dsp:spPr>
        <a:xfrm>
          <a:off x="0" y="1523612"/>
          <a:ext cx="10929845" cy="457700"/>
        </a:xfrm>
        <a:prstGeom prst="roundRect">
          <a:avLst/>
        </a:prstGeom>
        <a:solidFill>
          <a:schemeClr val="accent5">
            <a:hueOff val="-3379271"/>
            <a:satOff val="-8710"/>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100000"/>
            </a:lnSpc>
            <a:spcBef>
              <a:spcPct val="0"/>
            </a:spcBef>
            <a:spcAft>
              <a:spcPct val="35000"/>
            </a:spcAft>
            <a:buNone/>
          </a:pPr>
          <a:r>
            <a:rPr lang="en-US" sz="2800" b="0" kern="1200">
              <a:solidFill>
                <a:schemeClr val="tx1"/>
              </a:solidFill>
              <a:latin typeface="Calibri"/>
              <a:ea typeface="Calibri"/>
              <a:cs typeface="Calibri"/>
            </a:rPr>
            <a:t>How It Works: Targeted group sessions for student attendance due to anxiety, motivation, or home-life issues</a:t>
          </a:r>
          <a:endParaRPr lang="en-US" sz="2800" b="0" kern="1200">
            <a:solidFill>
              <a:schemeClr val="tx1"/>
            </a:solidFill>
            <a:latin typeface="Calibri Light" panose="020F0302020204030204"/>
            <a:ea typeface="Calibri Light" panose="020F0302020204030204"/>
            <a:cs typeface="Calibri Light" panose="020F0302020204030204"/>
          </a:endParaRPr>
        </a:p>
      </dsp:txBody>
      <dsp:txXfrm>
        <a:off x="22343" y="1545955"/>
        <a:ext cx="10885159" cy="413014"/>
      </dsp:txXfrm>
    </dsp:sp>
    <dsp:sp modelId="{EBDF6BD9-743A-4856-9556-991C1548A09A}">
      <dsp:nvSpPr>
        <dsp:cNvPr id="0" name=""/>
        <dsp:cNvSpPr/>
      </dsp:nvSpPr>
      <dsp:spPr>
        <a:xfrm>
          <a:off x="0" y="2000667"/>
          <a:ext cx="10929845" cy="325855"/>
        </a:xfrm>
        <a:prstGeom prst="roundRect">
          <a:avLst/>
        </a:prstGeom>
        <a:solidFill>
          <a:schemeClr val="accent5">
            <a:hueOff val="-6758543"/>
            <a:satOff val="-17419"/>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100000"/>
            </a:lnSpc>
            <a:spcBef>
              <a:spcPct val="0"/>
            </a:spcBef>
            <a:spcAft>
              <a:spcPct val="35000"/>
            </a:spcAft>
            <a:buNone/>
          </a:pPr>
          <a:r>
            <a:rPr lang="en-US" sz="2800" b="0" kern="1200">
              <a:solidFill>
                <a:schemeClr val="tx1"/>
              </a:solidFill>
              <a:latin typeface="Calibri"/>
              <a:ea typeface="Calibri"/>
              <a:cs typeface="Calibri"/>
            </a:rPr>
            <a:t>Direct Activities: </a:t>
          </a:r>
          <a:endParaRPr lang="en-US" sz="2800" b="0" kern="1200">
            <a:solidFill>
              <a:schemeClr val="tx1"/>
            </a:solidFill>
            <a:latin typeface="Calibri Light" panose="020F0302020204030204"/>
            <a:ea typeface="Calibri Light" panose="020F0302020204030204"/>
            <a:cs typeface="Calibri Light" panose="020F0302020204030204"/>
          </a:endParaRPr>
        </a:p>
      </dsp:txBody>
      <dsp:txXfrm>
        <a:off x="15907" y="2016574"/>
        <a:ext cx="10898031" cy="294041"/>
      </dsp:txXfrm>
    </dsp:sp>
    <dsp:sp modelId="{9368943E-1758-4814-812F-EF4AAC75D88F}">
      <dsp:nvSpPr>
        <dsp:cNvPr id="0" name=""/>
        <dsp:cNvSpPr/>
      </dsp:nvSpPr>
      <dsp:spPr>
        <a:xfrm>
          <a:off x="0" y="2326522"/>
          <a:ext cx="10929845" cy="1284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02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b="0" kern="1200">
              <a:solidFill>
                <a:srgbClr val="404040"/>
              </a:solidFill>
              <a:latin typeface="Calibri"/>
              <a:ea typeface="Calibri"/>
              <a:cs typeface="Calibri"/>
            </a:rPr>
            <a:t>“What’s Holding You Back?” Activity: Students write down and discuss barriers to attending school.</a:t>
          </a:r>
          <a:endParaRPr lang="en-US" sz="2200" kern="1200"/>
        </a:p>
        <a:p>
          <a:pPr marL="228600" lvl="1" indent="-228600" algn="l" defTabSz="977900">
            <a:lnSpc>
              <a:spcPct val="90000"/>
            </a:lnSpc>
            <a:spcBef>
              <a:spcPct val="0"/>
            </a:spcBef>
            <a:spcAft>
              <a:spcPct val="20000"/>
            </a:spcAft>
            <a:buChar char="•"/>
            <a:defRPr b="1"/>
          </a:pPr>
          <a:r>
            <a:rPr lang="en-US" sz="2200" b="0" kern="1200">
              <a:solidFill>
                <a:srgbClr val="404040"/>
              </a:solidFill>
              <a:latin typeface="Calibri"/>
              <a:ea typeface="Calibri"/>
              <a:cs typeface="Calibri"/>
            </a:rPr>
            <a:t>Role-Playing: Practice responding to stressors that lead to absenteeism (e.g., test anxiety, social fears).</a:t>
          </a:r>
          <a:endParaRPr lang="en-US" sz="2200" b="0" kern="1200">
            <a:solidFill>
              <a:srgbClr val="000000"/>
            </a:solidFill>
            <a:latin typeface="Calibri"/>
            <a:ea typeface="Calibri"/>
            <a:cs typeface="Calibri"/>
          </a:endParaRPr>
        </a:p>
        <a:p>
          <a:pPr marL="228600" lvl="1" indent="-228600" algn="l" defTabSz="977900">
            <a:lnSpc>
              <a:spcPct val="90000"/>
            </a:lnSpc>
            <a:spcBef>
              <a:spcPct val="0"/>
            </a:spcBef>
            <a:spcAft>
              <a:spcPct val="20000"/>
            </a:spcAft>
            <a:buChar char="•"/>
            <a:defRPr b="1"/>
          </a:pPr>
          <a:r>
            <a:rPr lang="en-US" sz="2200" b="0" kern="1200">
              <a:solidFill>
                <a:srgbClr val="404040"/>
              </a:solidFill>
              <a:latin typeface="Calibri"/>
              <a:ea typeface="Calibri"/>
              <a:cs typeface="Calibri"/>
            </a:rPr>
            <a:t>Motivational Interviewing Techniques: “What would make school more enjoyable for you?”</a:t>
          </a:r>
          <a:endParaRPr lang="en-US" sz="2200" kern="1200"/>
        </a:p>
      </dsp:txBody>
      <dsp:txXfrm>
        <a:off x="0" y="2326522"/>
        <a:ext cx="10929845" cy="12847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F80BF-3E05-45AE-BACD-49C2C685A3CD}">
      <dsp:nvSpPr>
        <dsp:cNvPr id="0" name=""/>
        <dsp:cNvSpPr/>
      </dsp:nvSpPr>
      <dsp:spPr>
        <a:xfrm>
          <a:off x="0" y="4264"/>
          <a:ext cx="10469191" cy="99944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a:solidFill>
                <a:schemeClr val="tx1"/>
              </a:solidFill>
            </a:rPr>
            <a:t>Social-Emotional Learning (SEL) Lessons on Motivation</a:t>
          </a:r>
        </a:p>
      </dsp:txBody>
      <dsp:txXfrm>
        <a:off x="48789" y="53053"/>
        <a:ext cx="10371613" cy="901866"/>
      </dsp:txXfrm>
    </dsp:sp>
    <dsp:sp modelId="{D412D84A-EA7A-47FF-958D-054B6C5A7A58}">
      <dsp:nvSpPr>
        <dsp:cNvPr id="0" name=""/>
        <dsp:cNvSpPr/>
      </dsp:nvSpPr>
      <dsp:spPr>
        <a:xfrm>
          <a:off x="0" y="1016760"/>
          <a:ext cx="10469191" cy="999444"/>
        </a:xfrm>
        <a:prstGeom prst="roundRect">
          <a:avLst/>
        </a:prstGeom>
        <a:solidFill>
          <a:schemeClr val="accent5">
            <a:hueOff val="-3379271"/>
            <a:satOff val="-8710"/>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a:solidFill>
                <a:schemeClr val="tx1"/>
              </a:solidFill>
            </a:rPr>
            <a:t>How It Works: </a:t>
          </a:r>
          <a:r>
            <a:rPr lang="en-US" sz="2800" kern="1200">
              <a:solidFill>
                <a:schemeClr val="tx1"/>
              </a:solidFill>
            </a:rPr>
            <a:t>Teach self-regulation and goal-setting skills to </a:t>
          </a:r>
          <a:r>
            <a:rPr lang="en-US" sz="2800" b="0" kern="1200">
              <a:solidFill>
                <a:schemeClr val="tx1"/>
              </a:solidFill>
            </a:rPr>
            <a:t>improve student engagement</a:t>
          </a:r>
        </a:p>
      </dsp:txBody>
      <dsp:txXfrm>
        <a:off x="48789" y="1065549"/>
        <a:ext cx="10371613" cy="901866"/>
      </dsp:txXfrm>
    </dsp:sp>
    <dsp:sp modelId="{94ADA4B3-FD02-4749-819A-E458EE649653}">
      <dsp:nvSpPr>
        <dsp:cNvPr id="0" name=""/>
        <dsp:cNvSpPr/>
      </dsp:nvSpPr>
      <dsp:spPr>
        <a:xfrm>
          <a:off x="0" y="2029256"/>
          <a:ext cx="10469191" cy="999444"/>
        </a:xfrm>
        <a:prstGeom prst="roundRect">
          <a:avLst/>
        </a:prstGeom>
        <a:solidFill>
          <a:schemeClr val="accent5">
            <a:hueOff val="-6758543"/>
            <a:satOff val="-17419"/>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244600">
            <a:lnSpc>
              <a:spcPct val="90000"/>
            </a:lnSpc>
            <a:spcBef>
              <a:spcPct val="0"/>
            </a:spcBef>
            <a:spcAft>
              <a:spcPct val="35000"/>
            </a:spcAft>
            <a:buNone/>
          </a:pPr>
          <a:r>
            <a:rPr lang="en-US" sz="2800" b="0" kern="1200">
              <a:solidFill>
                <a:schemeClr val="tx1"/>
              </a:solidFill>
            </a:rPr>
            <a:t>Direct Activities</a:t>
          </a:r>
          <a:r>
            <a:rPr lang="en-US" sz="500" b="0" kern="1200">
              <a:solidFill>
                <a:schemeClr val="tx1"/>
              </a:solidFill>
            </a:rPr>
            <a:t>:</a:t>
          </a:r>
        </a:p>
      </dsp:txBody>
      <dsp:txXfrm>
        <a:off x="48789" y="2078045"/>
        <a:ext cx="10371613" cy="901866"/>
      </dsp:txXfrm>
    </dsp:sp>
    <dsp:sp modelId="{0F5663D6-CC1B-4C7D-B137-AFD0A7287668}">
      <dsp:nvSpPr>
        <dsp:cNvPr id="0" name=""/>
        <dsp:cNvSpPr/>
      </dsp:nvSpPr>
      <dsp:spPr>
        <a:xfrm>
          <a:off x="0" y="3028700"/>
          <a:ext cx="10469191" cy="1313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397"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a:t>“Vision Board” Activity: Create a collage of goals that require good attendance.</a:t>
          </a:r>
        </a:p>
        <a:p>
          <a:pPr marL="228600" lvl="1" indent="-228600" algn="l" defTabSz="977900">
            <a:lnSpc>
              <a:spcPct val="90000"/>
            </a:lnSpc>
            <a:spcBef>
              <a:spcPct val="0"/>
            </a:spcBef>
            <a:spcAft>
              <a:spcPct val="20000"/>
            </a:spcAft>
            <a:buChar char="•"/>
          </a:pPr>
          <a:r>
            <a:rPr lang="en-US" sz="2200" kern="1200"/>
            <a:t>“My Future Self” Letter: Students write a letter to their future selves about the benefits of staying in school.</a:t>
          </a:r>
        </a:p>
        <a:p>
          <a:pPr marL="228600" lvl="1" indent="-228600" algn="l" defTabSz="977900">
            <a:lnSpc>
              <a:spcPct val="90000"/>
            </a:lnSpc>
            <a:spcBef>
              <a:spcPct val="0"/>
            </a:spcBef>
            <a:spcAft>
              <a:spcPct val="20000"/>
            </a:spcAft>
            <a:buChar char="•"/>
          </a:pPr>
          <a:r>
            <a:rPr lang="en-US" sz="2200" kern="1200"/>
            <a:t>Group Discussion: “How does missing school affect your dreams and goals?”</a:t>
          </a:r>
        </a:p>
      </dsp:txBody>
      <dsp:txXfrm>
        <a:off x="0" y="3028700"/>
        <a:ext cx="10469191" cy="1313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EB464-77E4-4CBE-BE23-6E9A1C47F6FE}">
      <dsp:nvSpPr>
        <dsp:cNvPr id="0" name=""/>
        <dsp:cNvSpPr/>
      </dsp:nvSpPr>
      <dsp:spPr>
        <a:xfrm>
          <a:off x="1185879" y="0"/>
          <a:ext cx="4351337" cy="4351337"/>
        </a:xfrm>
        <a:prstGeom prst="triangl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DFF63-E7DF-4B60-971E-AF5E70CE0FBF}">
      <dsp:nvSpPr>
        <dsp:cNvPr id="0" name=""/>
        <dsp:cNvSpPr/>
      </dsp:nvSpPr>
      <dsp:spPr>
        <a:xfrm>
          <a:off x="2484318" y="437470"/>
          <a:ext cx="2828369" cy="1030043"/>
        </a:xfrm>
        <a:prstGeom prst="roundRect">
          <a:avLst/>
        </a:prstGeom>
        <a:solidFill>
          <a:srgbClr val="FFC000">
            <a:alpha val="90000"/>
          </a:srgb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Tier 3: Intensive Intervention  </a:t>
          </a:r>
        </a:p>
      </dsp:txBody>
      <dsp:txXfrm>
        <a:off x="2534601" y="487753"/>
        <a:ext cx="2727803" cy="929477"/>
      </dsp:txXfrm>
    </dsp:sp>
    <dsp:sp modelId="{D931F7F0-C624-4D58-B1A4-5396D97FC4AA}">
      <dsp:nvSpPr>
        <dsp:cNvPr id="0" name=""/>
        <dsp:cNvSpPr/>
      </dsp:nvSpPr>
      <dsp:spPr>
        <a:xfrm>
          <a:off x="2484318" y="1596269"/>
          <a:ext cx="2828369" cy="1030043"/>
        </a:xfrm>
        <a:prstGeom prst="roundRect">
          <a:avLst/>
        </a:prstGeom>
        <a:solidFill>
          <a:srgbClr val="FFFF00">
            <a:alpha val="90000"/>
          </a:srgb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Tier 2: Early Interventions </a:t>
          </a:r>
        </a:p>
      </dsp:txBody>
      <dsp:txXfrm>
        <a:off x="2534601" y="1646552"/>
        <a:ext cx="2727803" cy="929477"/>
      </dsp:txXfrm>
    </dsp:sp>
    <dsp:sp modelId="{3A9B8092-EC43-440C-9B5F-62A777BC74D0}">
      <dsp:nvSpPr>
        <dsp:cNvPr id="0" name=""/>
        <dsp:cNvSpPr/>
      </dsp:nvSpPr>
      <dsp:spPr>
        <a:xfrm>
          <a:off x="2484318" y="2755067"/>
          <a:ext cx="2828369" cy="1030043"/>
        </a:xfrm>
        <a:prstGeom prst="roundRect">
          <a:avLst/>
        </a:prstGeom>
        <a:solidFill>
          <a:srgbClr val="92D050">
            <a:alpha val="90000"/>
          </a:srgb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Tier 1: Whole School  Prevention</a:t>
          </a:r>
        </a:p>
      </dsp:txBody>
      <dsp:txXfrm>
        <a:off x="2534601" y="2805350"/>
        <a:ext cx="2727803" cy="929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15D69-AB17-4B3C-82C4-8563087F90EC}">
      <dsp:nvSpPr>
        <dsp:cNvPr id="0" name=""/>
        <dsp:cNvSpPr/>
      </dsp:nvSpPr>
      <dsp:spPr>
        <a:xfrm>
          <a:off x="0" y="0"/>
          <a:ext cx="3286125" cy="3948876"/>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a:t>Provide a process for prevention of absences and early intervention for students</a:t>
          </a:r>
        </a:p>
      </dsp:txBody>
      <dsp:txXfrm>
        <a:off x="0" y="1500572"/>
        <a:ext cx="3286125" cy="2369325"/>
      </dsp:txXfrm>
    </dsp:sp>
    <dsp:sp modelId="{C5D1C143-3F12-4A4A-92AC-C870A76EED41}">
      <dsp:nvSpPr>
        <dsp:cNvPr id="0" name=""/>
        <dsp:cNvSpPr/>
      </dsp:nvSpPr>
      <dsp:spPr>
        <a:xfrm>
          <a:off x="1050731" y="394887"/>
          <a:ext cx="1184662" cy="1184662"/>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4221" y="568377"/>
        <a:ext cx="837682" cy="837682"/>
      </dsp:txXfrm>
    </dsp:sp>
    <dsp:sp modelId="{B6A4505D-CFB5-474A-B4A9-AC8E3C6856CD}">
      <dsp:nvSpPr>
        <dsp:cNvPr id="0" name=""/>
        <dsp:cNvSpPr/>
      </dsp:nvSpPr>
      <dsp:spPr>
        <a:xfrm>
          <a:off x="0" y="3948804"/>
          <a:ext cx="3286125" cy="72"/>
        </a:xfrm>
        <a:prstGeom prst="rect">
          <a:avLst/>
        </a:prstGeom>
        <a:solidFill>
          <a:schemeClr val="accent5">
            <a:hueOff val="-1351709"/>
            <a:satOff val="-3484"/>
            <a:lumOff val="-2353"/>
            <a:alphaOff val="0"/>
          </a:schemeClr>
        </a:solidFill>
        <a:ln w="15875" cap="flat" cmpd="sng" algn="ctr">
          <a:solidFill>
            <a:schemeClr val="accent5">
              <a:hueOff val="-1351709"/>
              <a:satOff val="-3484"/>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B78B6-370E-4FA7-908D-DBB7DDA2B4E7}">
      <dsp:nvSpPr>
        <dsp:cNvPr id="0" name=""/>
        <dsp:cNvSpPr/>
      </dsp:nvSpPr>
      <dsp:spPr>
        <a:xfrm>
          <a:off x="3614737" y="0"/>
          <a:ext cx="3286125" cy="3948876"/>
        </a:xfrm>
        <a:prstGeom prst="rect">
          <a:avLst/>
        </a:prstGeom>
        <a:solidFill>
          <a:schemeClr val="accent5">
            <a:tint val="40000"/>
            <a:alpha val="90000"/>
            <a:hueOff val="-3369881"/>
            <a:satOff val="-11416"/>
            <a:lumOff val="-1464"/>
            <a:alphaOff val="0"/>
          </a:schemeClr>
        </a:solidFill>
        <a:ln w="15875" cap="flat" cmpd="sng" algn="ctr">
          <a:solidFill>
            <a:schemeClr val="accent5">
              <a:tint val="40000"/>
              <a:alpha val="90000"/>
              <a:hueOff val="-3369881"/>
              <a:satOff val="-11416"/>
              <a:lumOff val="-14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a:t>Best practice: include the attendance plan in the form of a goal or initiative of their existing Strategic Plan and /or School Improvement Plan</a:t>
          </a:r>
        </a:p>
      </dsp:txBody>
      <dsp:txXfrm>
        <a:off x="3614737" y="1500572"/>
        <a:ext cx="3286125" cy="2369325"/>
      </dsp:txXfrm>
    </dsp:sp>
    <dsp:sp modelId="{7EB1FB8C-578D-487E-A5A8-4CB397833591}">
      <dsp:nvSpPr>
        <dsp:cNvPr id="0" name=""/>
        <dsp:cNvSpPr/>
      </dsp:nvSpPr>
      <dsp:spPr>
        <a:xfrm>
          <a:off x="4665468" y="394887"/>
          <a:ext cx="1184662" cy="1184662"/>
        </a:xfrm>
        <a:prstGeom prst="ellipse">
          <a:avLst/>
        </a:prstGeom>
        <a:solidFill>
          <a:schemeClr val="accent5">
            <a:hueOff val="-2703417"/>
            <a:satOff val="-6968"/>
            <a:lumOff val="-4706"/>
            <a:alphaOff val="0"/>
          </a:schemeClr>
        </a:solidFill>
        <a:ln w="15875" cap="flat" cmpd="sng" algn="ctr">
          <a:solidFill>
            <a:schemeClr val="accent5">
              <a:hueOff val="-2703417"/>
              <a:satOff val="-6968"/>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38958" y="568377"/>
        <a:ext cx="837682" cy="837682"/>
      </dsp:txXfrm>
    </dsp:sp>
    <dsp:sp modelId="{B2F8C879-1660-4934-9E2F-C14E51B0370B}">
      <dsp:nvSpPr>
        <dsp:cNvPr id="0" name=""/>
        <dsp:cNvSpPr/>
      </dsp:nvSpPr>
      <dsp:spPr>
        <a:xfrm>
          <a:off x="3614737" y="3948804"/>
          <a:ext cx="3286125" cy="72"/>
        </a:xfrm>
        <a:prstGeom prst="rect">
          <a:avLst/>
        </a:prstGeom>
        <a:solidFill>
          <a:schemeClr val="accent5">
            <a:hueOff val="-4055126"/>
            <a:satOff val="-10451"/>
            <a:lumOff val="-7059"/>
            <a:alphaOff val="0"/>
          </a:schemeClr>
        </a:solidFill>
        <a:ln w="15875" cap="flat" cmpd="sng" algn="ctr">
          <a:solidFill>
            <a:schemeClr val="accent5">
              <a:hueOff val="-4055126"/>
              <a:satOff val="-10451"/>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C797D-E11B-4D67-9738-4BBBDD0F8D78}">
      <dsp:nvSpPr>
        <dsp:cNvPr id="0" name=""/>
        <dsp:cNvSpPr/>
      </dsp:nvSpPr>
      <dsp:spPr>
        <a:xfrm>
          <a:off x="7229475" y="0"/>
          <a:ext cx="3286125" cy="3948876"/>
        </a:xfrm>
        <a:prstGeom prst="rect">
          <a:avLst/>
        </a:prstGeom>
        <a:solidFill>
          <a:schemeClr val="accent5">
            <a:tint val="40000"/>
            <a:alpha val="90000"/>
            <a:hueOff val="-6739762"/>
            <a:satOff val="-22832"/>
            <a:lumOff val="-2928"/>
            <a:alphaOff val="0"/>
          </a:schemeClr>
        </a:solidFill>
        <a:ln w="15875" cap="flat" cmpd="sng" algn="ctr">
          <a:solidFill>
            <a:schemeClr val="accent5">
              <a:tint val="40000"/>
              <a:alpha val="90000"/>
              <a:hueOff val="-6739762"/>
              <a:satOff val="-22832"/>
              <a:lumOff val="-2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a:t>Align your ESEA, School Improvement, and District Reading Improvement  plans</a:t>
          </a:r>
        </a:p>
      </dsp:txBody>
      <dsp:txXfrm>
        <a:off x="7229475" y="1500572"/>
        <a:ext cx="3286125" cy="2369325"/>
      </dsp:txXfrm>
    </dsp:sp>
    <dsp:sp modelId="{1E507DA5-3F82-4E53-91BB-2D68FA582973}">
      <dsp:nvSpPr>
        <dsp:cNvPr id="0" name=""/>
        <dsp:cNvSpPr/>
      </dsp:nvSpPr>
      <dsp:spPr>
        <a:xfrm>
          <a:off x="8280206" y="394887"/>
          <a:ext cx="1184662" cy="1184662"/>
        </a:xfrm>
        <a:prstGeom prst="ellipse">
          <a:avLst/>
        </a:prstGeom>
        <a:solidFill>
          <a:schemeClr val="accent5">
            <a:hueOff val="-5406834"/>
            <a:satOff val="-13935"/>
            <a:lumOff val="-9412"/>
            <a:alphaOff val="0"/>
          </a:schemeClr>
        </a:solidFill>
        <a:ln w="15875" cap="flat" cmpd="sng" algn="ctr">
          <a:solidFill>
            <a:schemeClr val="accent5">
              <a:hueOff val="-5406834"/>
              <a:satOff val="-13935"/>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53696" y="568377"/>
        <a:ext cx="837682" cy="837682"/>
      </dsp:txXfrm>
    </dsp:sp>
    <dsp:sp modelId="{FEA88289-6B70-4851-8DF5-59FE26A71567}">
      <dsp:nvSpPr>
        <dsp:cNvPr id="0" name=""/>
        <dsp:cNvSpPr/>
      </dsp:nvSpPr>
      <dsp:spPr>
        <a:xfrm>
          <a:off x="7229475" y="3948804"/>
          <a:ext cx="3286125" cy="72"/>
        </a:xfrm>
        <a:prstGeom prst="rect">
          <a:avLst/>
        </a:prstGeom>
        <a:solidFill>
          <a:schemeClr val="accent5">
            <a:hueOff val="-6758543"/>
            <a:satOff val="-17419"/>
            <a:lumOff val="-11765"/>
            <a:alphaOff val="0"/>
          </a:schemeClr>
        </a:solidFill>
        <a:ln w="15875"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6265F-D243-4BAF-A070-BE3975B0B973}">
      <dsp:nvSpPr>
        <dsp:cNvPr id="0" name=""/>
        <dsp:cNvSpPr/>
      </dsp:nvSpPr>
      <dsp:spPr>
        <a:xfrm>
          <a:off x="2212271" y="641248"/>
          <a:ext cx="478161" cy="91440"/>
        </a:xfrm>
        <a:custGeom>
          <a:avLst/>
          <a:gdLst/>
          <a:ahLst/>
          <a:cxnLst/>
          <a:rect l="0" t="0" r="0" b="0"/>
          <a:pathLst>
            <a:path>
              <a:moveTo>
                <a:pt x="0" y="45720"/>
              </a:moveTo>
              <a:lnTo>
                <a:pt x="478161"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8633" y="684424"/>
        <a:ext cx="25438" cy="5087"/>
      </dsp:txXfrm>
    </dsp:sp>
    <dsp:sp modelId="{87673198-F373-427D-9D16-F483A3156A83}">
      <dsp:nvSpPr>
        <dsp:cNvPr id="0" name=""/>
        <dsp:cNvSpPr/>
      </dsp:nvSpPr>
      <dsp:spPr>
        <a:xfrm>
          <a:off x="2065" y="23366"/>
          <a:ext cx="2212006" cy="13272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Clear Schoolwide Attendance Policies</a:t>
          </a:r>
          <a:endParaRPr lang="en-US" sz="1900" kern="1200">
            <a:solidFill>
              <a:schemeClr val="tx1"/>
            </a:solidFill>
          </a:endParaRPr>
        </a:p>
      </dsp:txBody>
      <dsp:txXfrm>
        <a:off x="2065" y="23366"/>
        <a:ext cx="2212006" cy="1327203"/>
      </dsp:txXfrm>
    </dsp:sp>
    <dsp:sp modelId="{B4FFB3BF-C8E4-45E3-AEF3-008B8577A977}">
      <dsp:nvSpPr>
        <dsp:cNvPr id="0" name=""/>
        <dsp:cNvSpPr/>
      </dsp:nvSpPr>
      <dsp:spPr>
        <a:xfrm>
          <a:off x="4933039" y="641248"/>
          <a:ext cx="478161" cy="91440"/>
        </a:xfrm>
        <a:custGeom>
          <a:avLst/>
          <a:gdLst/>
          <a:ahLst/>
          <a:cxnLst/>
          <a:rect l="0" t="0" r="0" b="0"/>
          <a:pathLst>
            <a:path>
              <a:moveTo>
                <a:pt x="0" y="45720"/>
              </a:moveTo>
              <a:lnTo>
                <a:pt x="478161" y="45720"/>
              </a:lnTo>
            </a:path>
          </a:pathLst>
        </a:custGeom>
        <a:noFill/>
        <a:ln w="12700" cap="flat" cmpd="sng" algn="ctr">
          <a:solidFill>
            <a:schemeClr val="accent5">
              <a:hueOff val="-1126424"/>
              <a:satOff val="-2903"/>
              <a:lumOff val="-1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9400" y="684424"/>
        <a:ext cx="25438" cy="5087"/>
      </dsp:txXfrm>
    </dsp:sp>
    <dsp:sp modelId="{45244345-5EDA-4955-969C-811CEB5720F6}">
      <dsp:nvSpPr>
        <dsp:cNvPr id="0" name=""/>
        <dsp:cNvSpPr/>
      </dsp:nvSpPr>
      <dsp:spPr>
        <a:xfrm>
          <a:off x="2722832" y="23366"/>
          <a:ext cx="2212006" cy="1327203"/>
        </a:xfrm>
        <a:prstGeom prst="rect">
          <a:avLst/>
        </a:prstGeom>
        <a:solidFill>
          <a:schemeClr val="accent5">
            <a:hueOff val="-965506"/>
            <a:satOff val="-2488"/>
            <a:lumOff val="-16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Establish expectations and consequences</a:t>
          </a:r>
        </a:p>
      </dsp:txBody>
      <dsp:txXfrm>
        <a:off x="2722832" y="23366"/>
        <a:ext cx="2212006" cy="1327203"/>
      </dsp:txXfrm>
    </dsp:sp>
    <dsp:sp modelId="{E7485AF3-50C5-447F-98D0-D906EC240806}">
      <dsp:nvSpPr>
        <dsp:cNvPr id="0" name=""/>
        <dsp:cNvSpPr/>
      </dsp:nvSpPr>
      <dsp:spPr>
        <a:xfrm>
          <a:off x="7653807" y="641248"/>
          <a:ext cx="478161" cy="91440"/>
        </a:xfrm>
        <a:custGeom>
          <a:avLst/>
          <a:gdLst/>
          <a:ahLst/>
          <a:cxnLst/>
          <a:rect l="0" t="0" r="0" b="0"/>
          <a:pathLst>
            <a:path>
              <a:moveTo>
                <a:pt x="0" y="45720"/>
              </a:moveTo>
              <a:lnTo>
                <a:pt x="478161" y="45720"/>
              </a:lnTo>
            </a:path>
          </a:pathLst>
        </a:custGeom>
        <a:noFill/>
        <a:ln w="12700" cap="flat" cmpd="sng" algn="ctr">
          <a:solidFill>
            <a:schemeClr val="accent5">
              <a:hueOff val="-2252848"/>
              <a:satOff val="-5806"/>
              <a:lumOff val="-392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80168" y="684424"/>
        <a:ext cx="25438" cy="5087"/>
      </dsp:txXfrm>
    </dsp:sp>
    <dsp:sp modelId="{A02A3A9A-32D2-4A54-B15A-5E2D723DACA3}">
      <dsp:nvSpPr>
        <dsp:cNvPr id="0" name=""/>
        <dsp:cNvSpPr/>
      </dsp:nvSpPr>
      <dsp:spPr>
        <a:xfrm>
          <a:off x="5443600" y="23366"/>
          <a:ext cx="2212006" cy="1327203"/>
        </a:xfrm>
        <a:prstGeom prst="rect">
          <a:avLst/>
        </a:prstGeom>
        <a:solidFill>
          <a:schemeClr val="accent5">
            <a:hueOff val="-1931012"/>
            <a:satOff val="-4977"/>
            <a:lumOff val="-33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Ensure consistency in enforcement</a:t>
          </a:r>
        </a:p>
      </dsp:txBody>
      <dsp:txXfrm>
        <a:off x="5443600" y="23366"/>
        <a:ext cx="2212006" cy="1327203"/>
      </dsp:txXfrm>
    </dsp:sp>
    <dsp:sp modelId="{0841F53F-4C6F-4AAA-9505-4012637A6FBE}">
      <dsp:nvSpPr>
        <dsp:cNvPr id="0" name=""/>
        <dsp:cNvSpPr/>
      </dsp:nvSpPr>
      <dsp:spPr>
        <a:xfrm>
          <a:off x="1108068" y="1348770"/>
          <a:ext cx="8162303" cy="478161"/>
        </a:xfrm>
        <a:custGeom>
          <a:avLst/>
          <a:gdLst/>
          <a:ahLst/>
          <a:cxnLst/>
          <a:rect l="0" t="0" r="0" b="0"/>
          <a:pathLst>
            <a:path>
              <a:moveTo>
                <a:pt x="8162303" y="0"/>
              </a:moveTo>
              <a:lnTo>
                <a:pt x="8162303" y="256180"/>
              </a:lnTo>
              <a:lnTo>
                <a:pt x="0" y="256180"/>
              </a:lnTo>
              <a:lnTo>
                <a:pt x="0" y="478161"/>
              </a:lnTo>
            </a:path>
          </a:pathLst>
        </a:custGeom>
        <a:noFill/>
        <a:ln w="12700" cap="flat" cmpd="sng" algn="ctr">
          <a:solidFill>
            <a:schemeClr val="accent5">
              <a:hueOff val="-3379271"/>
              <a:satOff val="-8710"/>
              <a:lumOff val="-588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4766" y="1585307"/>
        <a:ext cx="408907" cy="5087"/>
      </dsp:txXfrm>
    </dsp:sp>
    <dsp:sp modelId="{80CB5933-6CEB-4B96-8605-9F6C8FCFF813}">
      <dsp:nvSpPr>
        <dsp:cNvPr id="0" name=""/>
        <dsp:cNvSpPr/>
      </dsp:nvSpPr>
      <dsp:spPr>
        <a:xfrm>
          <a:off x="8164368" y="23366"/>
          <a:ext cx="2212006" cy="1327203"/>
        </a:xfrm>
        <a:prstGeom prst="rect">
          <a:avLst/>
        </a:prstGeom>
        <a:solidFill>
          <a:schemeClr val="accent5">
            <a:hueOff val="-2896518"/>
            <a:satOff val="-7465"/>
            <a:lumOff val="-50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Communicate policies to students and families</a:t>
          </a:r>
        </a:p>
      </dsp:txBody>
      <dsp:txXfrm>
        <a:off x="8164368" y="23366"/>
        <a:ext cx="2212006" cy="1327203"/>
      </dsp:txXfrm>
    </dsp:sp>
    <dsp:sp modelId="{7D5DDE48-B0CD-478C-894A-98963B4E1EE6}">
      <dsp:nvSpPr>
        <dsp:cNvPr id="0" name=""/>
        <dsp:cNvSpPr/>
      </dsp:nvSpPr>
      <dsp:spPr>
        <a:xfrm>
          <a:off x="2212271" y="2477213"/>
          <a:ext cx="478161" cy="91440"/>
        </a:xfrm>
        <a:custGeom>
          <a:avLst/>
          <a:gdLst/>
          <a:ahLst/>
          <a:cxnLst/>
          <a:rect l="0" t="0" r="0" b="0"/>
          <a:pathLst>
            <a:path>
              <a:moveTo>
                <a:pt x="0" y="45720"/>
              </a:moveTo>
              <a:lnTo>
                <a:pt x="478161" y="45720"/>
              </a:lnTo>
            </a:path>
          </a:pathLst>
        </a:custGeom>
        <a:noFill/>
        <a:ln w="12700" cap="flat" cmpd="sng" algn="ctr">
          <a:solidFill>
            <a:schemeClr val="accent5">
              <a:hueOff val="-4505695"/>
              <a:satOff val="-11613"/>
              <a:lumOff val="-78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8633" y="2520389"/>
        <a:ext cx="25438" cy="5087"/>
      </dsp:txXfrm>
    </dsp:sp>
    <dsp:sp modelId="{840712FA-8FB2-4D08-AD9A-DB89B202AD23}">
      <dsp:nvSpPr>
        <dsp:cNvPr id="0" name=""/>
        <dsp:cNvSpPr/>
      </dsp:nvSpPr>
      <dsp:spPr>
        <a:xfrm>
          <a:off x="2065" y="1859331"/>
          <a:ext cx="2212006" cy="1327203"/>
        </a:xfrm>
        <a:prstGeom prst="rect">
          <a:avLst/>
        </a:prstGeom>
        <a:solidFill>
          <a:schemeClr val="accent5">
            <a:hueOff val="-3862025"/>
            <a:satOff val="-9954"/>
            <a:lumOff val="-67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Early Warning Systems</a:t>
          </a:r>
          <a:endParaRPr lang="en-US" sz="1900" kern="1200">
            <a:solidFill>
              <a:schemeClr val="tx1"/>
            </a:solidFill>
          </a:endParaRPr>
        </a:p>
      </dsp:txBody>
      <dsp:txXfrm>
        <a:off x="2065" y="1859331"/>
        <a:ext cx="2212006" cy="1327203"/>
      </dsp:txXfrm>
    </dsp:sp>
    <dsp:sp modelId="{6BC45FD6-9874-4F5B-A54D-0AD503FBB9A4}">
      <dsp:nvSpPr>
        <dsp:cNvPr id="0" name=""/>
        <dsp:cNvSpPr/>
      </dsp:nvSpPr>
      <dsp:spPr>
        <a:xfrm>
          <a:off x="4933039" y="2477213"/>
          <a:ext cx="478161" cy="91440"/>
        </a:xfrm>
        <a:custGeom>
          <a:avLst/>
          <a:gdLst/>
          <a:ahLst/>
          <a:cxnLst/>
          <a:rect l="0" t="0" r="0" b="0"/>
          <a:pathLst>
            <a:path>
              <a:moveTo>
                <a:pt x="0" y="45720"/>
              </a:moveTo>
              <a:lnTo>
                <a:pt x="478161" y="45720"/>
              </a:lnTo>
            </a:path>
          </a:pathLst>
        </a:custGeom>
        <a:noFill/>
        <a:ln w="12700" cap="flat" cmpd="sng" algn="ctr">
          <a:solidFill>
            <a:schemeClr val="accent5">
              <a:hueOff val="-5632119"/>
              <a:satOff val="-14516"/>
              <a:lumOff val="-980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9400" y="2520389"/>
        <a:ext cx="25438" cy="5087"/>
      </dsp:txXfrm>
    </dsp:sp>
    <dsp:sp modelId="{C52E8EA1-7266-4081-9EB4-7A140138710F}">
      <dsp:nvSpPr>
        <dsp:cNvPr id="0" name=""/>
        <dsp:cNvSpPr/>
      </dsp:nvSpPr>
      <dsp:spPr>
        <a:xfrm>
          <a:off x="2722832" y="1859331"/>
          <a:ext cx="2212006" cy="1327203"/>
        </a:xfrm>
        <a:prstGeom prst="rect">
          <a:avLst/>
        </a:prstGeom>
        <a:solidFill>
          <a:schemeClr val="accent5">
            <a:hueOff val="-4827531"/>
            <a:satOff val="-12442"/>
            <a:lumOff val="-84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Track attendance patterns to identify at-risk students.</a:t>
          </a:r>
        </a:p>
      </dsp:txBody>
      <dsp:txXfrm>
        <a:off x="2722832" y="1859331"/>
        <a:ext cx="2212006" cy="1327203"/>
      </dsp:txXfrm>
    </dsp:sp>
    <dsp:sp modelId="{B641881D-0EA0-4152-B761-084F859BEFB1}">
      <dsp:nvSpPr>
        <dsp:cNvPr id="0" name=""/>
        <dsp:cNvSpPr/>
      </dsp:nvSpPr>
      <dsp:spPr>
        <a:xfrm>
          <a:off x="7653807" y="2477213"/>
          <a:ext cx="478161" cy="91440"/>
        </a:xfrm>
        <a:custGeom>
          <a:avLst/>
          <a:gdLst/>
          <a:ahLst/>
          <a:cxnLst/>
          <a:rect l="0" t="0" r="0" b="0"/>
          <a:pathLst>
            <a:path>
              <a:moveTo>
                <a:pt x="0" y="45720"/>
              </a:moveTo>
              <a:lnTo>
                <a:pt x="478161" y="45720"/>
              </a:lnTo>
            </a:path>
          </a:pathLst>
        </a:custGeom>
        <a:noFill/>
        <a:ln w="12700" cap="flat" cmpd="sng" algn="ctr">
          <a:solidFill>
            <a:schemeClr val="accent5">
              <a:hueOff val="-6758543"/>
              <a:satOff val="-17419"/>
              <a:lumOff val="-1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80168" y="2520389"/>
        <a:ext cx="25438" cy="5087"/>
      </dsp:txXfrm>
    </dsp:sp>
    <dsp:sp modelId="{8B3A3710-B31E-4BE5-87A7-7A9CAC29FA08}">
      <dsp:nvSpPr>
        <dsp:cNvPr id="0" name=""/>
        <dsp:cNvSpPr/>
      </dsp:nvSpPr>
      <dsp:spPr>
        <a:xfrm>
          <a:off x="5443600" y="1859331"/>
          <a:ext cx="2212006" cy="1327203"/>
        </a:xfrm>
        <a:prstGeom prst="rect">
          <a:avLst/>
        </a:prstGeom>
        <a:solidFill>
          <a:schemeClr val="accent5">
            <a:hueOff val="-5793037"/>
            <a:satOff val="-14931"/>
            <a:lumOff val="-100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Intervene before chronic absenteeism develops</a:t>
          </a:r>
        </a:p>
      </dsp:txBody>
      <dsp:txXfrm>
        <a:off x="5443600" y="1859331"/>
        <a:ext cx="2212006" cy="1327203"/>
      </dsp:txXfrm>
    </dsp:sp>
    <dsp:sp modelId="{C70AF8D4-6982-4AEA-BEF6-681BF7F2E3B3}">
      <dsp:nvSpPr>
        <dsp:cNvPr id="0" name=""/>
        <dsp:cNvSpPr/>
      </dsp:nvSpPr>
      <dsp:spPr>
        <a:xfrm>
          <a:off x="8164368" y="1859331"/>
          <a:ext cx="2212006" cy="1327203"/>
        </a:xfrm>
        <a:prstGeom prst="rect">
          <a:avLst/>
        </a:prstGeom>
        <a:solidFill>
          <a:schemeClr val="accent5">
            <a:hueOff val="-6758543"/>
            <a:satOff val="-17419"/>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390" tIns="113775" rIns="108390" bIns="11377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Use automated alerts and staff check-ins</a:t>
          </a:r>
        </a:p>
      </dsp:txBody>
      <dsp:txXfrm>
        <a:off x="8164368" y="1859331"/>
        <a:ext cx="2212006" cy="13272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51223-908E-499C-97C8-257865B09DAB}">
      <dsp:nvSpPr>
        <dsp:cNvPr id="0" name=""/>
        <dsp:cNvSpPr/>
      </dsp:nvSpPr>
      <dsp:spPr>
        <a:xfrm>
          <a:off x="82613" y="90470"/>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44FD5-3964-4D72-8C5D-1715DCBEA0D0}">
      <dsp:nvSpPr>
        <dsp:cNvPr id="0" name=""/>
        <dsp:cNvSpPr/>
      </dsp:nvSpPr>
      <dsp:spPr>
        <a:xfrm>
          <a:off x="271034" y="278892"/>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1C2E22-CB90-410F-BD88-6B9581F69EEA}">
      <dsp:nvSpPr>
        <dsp:cNvPr id="0" name=""/>
        <dsp:cNvSpPr/>
      </dsp:nvSpPr>
      <dsp:spPr>
        <a:xfrm>
          <a:off x="1172126" y="9047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1">
                  <a:lumMod val="75000"/>
                  <a:lumOff val="25000"/>
                </a:schemeClr>
              </a:solidFill>
            </a:rPr>
            <a:t>Mental Health Agencies</a:t>
          </a:r>
          <a:r>
            <a:rPr lang="en-US" sz="1800" kern="1200">
              <a:solidFill>
                <a:schemeClr val="tx1">
                  <a:lumMod val="75000"/>
                  <a:lumOff val="25000"/>
                </a:schemeClr>
              </a:solidFill>
            </a:rPr>
            <a:t>: Counseling for anxiety, depression, trauma.</a:t>
          </a:r>
        </a:p>
      </dsp:txBody>
      <dsp:txXfrm>
        <a:off x="1172126" y="90470"/>
        <a:ext cx="2114937" cy="897246"/>
      </dsp:txXfrm>
    </dsp:sp>
    <dsp:sp modelId="{1D210A37-62E4-4D7A-A29A-DF712650888D}">
      <dsp:nvSpPr>
        <dsp:cNvPr id="0" name=""/>
        <dsp:cNvSpPr/>
      </dsp:nvSpPr>
      <dsp:spPr>
        <a:xfrm>
          <a:off x="3655575" y="90470"/>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8943E-4246-4F02-9F9A-32C05C4AC4CA}">
      <dsp:nvSpPr>
        <dsp:cNvPr id="0" name=""/>
        <dsp:cNvSpPr/>
      </dsp:nvSpPr>
      <dsp:spPr>
        <a:xfrm>
          <a:off x="3843996" y="278892"/>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19CF35-4034-43C3-A3FA-6B90665D588B}">
      <dsp:nvSpPr>
        <dsp:cNvPr id="0" name=""/>
        <dsp:cNvSpPr/>
      </dsp:nvSpPr>
      <dsp:spPr>
        <a:xfrm>
          <a:off x="4745088" y="9047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1">
                  <a:lumMod val="75000"/>
                  <a:lumOff val="25000"/>
                </a:schemeClr>
              </a:solidFill>
            </a:rPr>
            <a:t>Community Health Organizations</a:t>
          </a:r>
          <a:r>
            <a:rPr lang="en-US" sz="1800" kern="1200">
              <a:solidFill>
                <a:schemeClr val="tx1">
                  <a:lumMod val="75000"/>
                  <a:lumOff val="25000"/>
                </a:schemeClr>
              </a:solidFill>
            </a:rPr>
            <a:t>: Health screenings and wellness support.</a:t>
          </a:r>
        </a:p>
      </dsp:txBody>
      <dsp:txXfrm>
        <a:off x="4745088" y="90470"/>
        <a:ext cx="2114937" cy="897246"/>
      </dsp:txXfrm>
    </dsp:sp>
    <dsp:sp modelId="{ECEBE93A-7DD2-41C0-AE3F-670A26324781}">
      <dsp:nvSpPr>
        <dsp:cNvPr id="0" name=""/>
        <dsp:cNvSpPr/>
      </dsp:nvSpPr>
      <dsp:spPr>
        <a:xfrm>
          <a:off x="7228536" y="90470"/>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5D9539-2FB9-49A5-ADA6-7066345BB2EA}">
      <dsp:nvSpPr>
        <dsp:cNvPr id="0" name=""/>
        <dsp:cNvSpPr/>
      </dsp:nvSpPr>
      <dsp:spPr>
        <a:xfrm>
          <a:off x="7416958" y="278892"/>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D73A1D-8B11-45ED-A107-91979FCF14E4}">
      <dsp:nvSpPr>
        <dsp:cNvPr id="0" name=""/>
        <dsp:cNvSpPr/>
      </dsp:nvSpPr>
      <dsp:spPr>
        <a:xfrm>
          <a:off x="8318049" y="9047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1">
                  <a:lumMod val="75000"/>
                  <a:lumOff val="25000"/>
                </a:schemeClr>
              </a:solidFill>
            </a:rPr>
            <a:t>Youth and Family Centers</a:t>
          </a:r>
          <a:r>
            <a:rPr lang="en-US" sz="1800" kern="1200">
              <a:solidFill>
                <a:schemeClr val="tx1">
                  <a:lumMod val="75000"/>
                  <a:lumOff val="25000"/>
                </a:schemeClr>
              </a:solidFill>
            </a:rPr>
            <a:t>: Afterschool programs, mentorship, and counseling.</a:t>
          </a:r>
        </a:p>
      </dsp:txBody>
      <dsp:txXfrm>
        <a:off x="8318049" y="90470"/>
        <a:ext cx="2114937" cy="897246"/>
      </dsp:txXfrm>
    </dsp:sp>
    <dsp:sp modelId="{94726AD1-7F16-4249-ACE6-2F06F6527C16}">
      <dsp:nvSpPr>
        <dsp:cNvPr id="0" name=""/>
        <dsp:cNvSpPr/>
      </dsp:nvSpPr>
      <dsp:spPr>
        <a:xfrm>
          <a:off x="82613" y="1727649"/>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68834-C1F1-4DD0-AB49-C1909A7C706D}">
      <dsp:nvSpPr>
        <dsp:cNvPr id="0" name=""/>
        <dsp:cNvSpPr/>
      </dsp:nvSpPr>
      <dsp:spPr>
        <a:xfrm>
          <a:off x="271034" y="1916070"/>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1FFDEE-94D3-4938-8D9F-9E3104AADF97}">
      <dsp:nvSpPr>
        <dsp:cNvPr id="0" name=""/>
        <dsp:cNvSpPr/>
      </dsp:nvSpPr>
      <dsp:spPr>
        <a:xfrm>
          <a:off x="1172126" y="172764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1">
                  <a:lumMod val="75000"/>
                  <a:lumOff val="25000"/>
                </a:schemeClr>
              </a:solidFill>
            </a:rPr>
            <a:t>Homeless Shelters</a:t>
          </a:r>
          <a:r>
            <a:rPr lang="en-US" sz="1800" kern="1200">
              <a:solidFill>
                <a:schemeClr val="tx1">
                  <a:lumMod val="75000"/>
                  <a:lumOff val="25000"/>
                </a:schemeClr>
              </a:solidFill>
            </a:rPr>
            <a:t>: Housing support and school engagement.</a:t>
          </a:r>
        </a:p>
      </dsp:txBody>
      <dsp:txXfrm>
        <a:off x="1172126" y="1727649"/>
        <a:ext cx="2114937" cy="897246"/>
      </dsp:txXfrm>
    </dsp:sp>
    <dsp:sp modelId="{EDFE9E86-47CE-4EF3-9F7F-BD7360D50333}">
      <dsp:nvSpPr>
        <dsp:cNvPr id="0" name=""/>
        <dsp:cNvSpPr/>
      </dsp:nvSpPr>
      <dsp:spPr>
        <a:xfrm>
          <a:off x="3655575" y="1727649"/>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133A2-C342-4EF4-9D67-582364372C79}">
      <dsp:nvSpPr>
        <dsp:cNvPr id="0" name=""/>
        <dsp:cNvSpPr/>
      </dsp:nvSpPr>
      <dsp:spPr>
        <a:xfrm>
          <a:off x="3843996" y="1916070"/>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8360F2-0078-4B45-91CA-15F2A812A556}">
      <dsp:nvSpPr>
        <dsp:cNvPr id="0" name=""/>
        <dsp:cNvSpPr/>
      </dsp:nvSpPr>
      <dsp:spPr>
        <a:xfrm>
          <a:off x="4745088" y="172764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1">
                  <a:lumMod val="75000"/>
                  <a:lumOff val="25000"/>
                </a:schemeClr>
              </a:solidFill>
            </a:rPr>
            <a:t>Faith-Based Organizations</a:t>
          </a:r>
          <a:r>
            <a:rPr lang="en-US" sz="1800" kern="1200">
              <a:solidFill>
                <a:schemeClr val="tx1">
                  <a:lumMod val="75000"/>
                  <a:lumOff val="25000"/>
                </a:schemeClr>
              </a:solidFill>
            </a:rPr>
            <a:t>: Tutoring, mentorship, and basic needs.</a:t>
          </a:r>
        </a:p>
      </dsp:txBody>
      <dsp:txXfrm>
        <a:off x="4745088" y="1727649"/>
        <a:ext cx="2114937" cy="897246"/>
      </dsp:txXfrm>
    </dsp:sp>
    <dsp:sp modelId="{2E60ABAE-3388-42F7-97D5-29E2E5E607B8}">
      <dsp:nvSpPr>
        <dsp:cNvPr id="0" name=""/>
        <dsp:cNvSpPr/>
      </dsp:nvSpPr>
      <dsp:spPr>
        <a:xfrm>
          <a:off x="7228536" y="1727649"/>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A17C46-8805-4187-90F5-02D9DAFC3D70}">
      <dsp:nvSpPr>
        <dsp:cNvPr id="0" name=""/>
        <dsp:cNvSpPr/>
      </dsp:nvSpPr>
      <dsp:spPr>
        <a:xfrm>
          <a:off x="7416958" y="1916070"/>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E6D55F-871C-4713-B357-FECA37E2BC9E}">
      <dsp:nvSpPr>
        <dsp:cNvPr id="0" name=""/>
        <dsp:cNvSpPr/>
      </dsp:nvSpPr>
      <dsp:spPr>
        <a:xfrm>
          <a:off x="8318049" y="172764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1">
                  <a:lumMod val="75000"/>
                  <a:lumOff val="25000"/>
                </a:schemeClr>
              </a:solidFill>
            </a:rPr>
            <a:t>Legal Aid Organizations</a:t>
          </a:r>
          <a:r>
            <a:rPr lang="en-US" sz="1800" kern="1200">
              <a:solidFill>
                <a:schemeClr val="tx1">
                  <a:lumMod val="75000"/>
                  <a:lumOff val="25000"/>
                </a:schemeClr>
              </a:solidFill>
            </a:rPr>
            <a:t>: Assistance with legal barriers to attendance.</a:t>
          </a:r>
        </a:p>
      </dsp:txBody>
      <dsp:txXfrm>
        <a:off x="8318049" y="1727649"/>
        <a:ext cx="2114937" cy="897246"/>
      </dsp:txXfrm>
    </dsp:sp>
    <dsp:sp modelId="{A59A9E35-D22A-49FD-8942-6288E9BB5569}">
      <dsp:nvSpPr>
        <dsp:cNvPr id="0" name=""/>
        <dsp:cNvSpPr/>
      </dsp:nvSpPr>
      <dsp:spPr>
        <a:xfrm>
          <a:off x="82613" y="3364827"/>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030C7-3E44-461C-A108-DA8CF102E75E}">
      <dsp:nvSpPr>
        <dsp:cNvPr id="0" name=""/>
        <dsp:cNvSpPr/>
      </dsp:nvSpPr>
      <dsp:spPr>
        <a:xfrm>
          <a:off x="271034" y="3553249"/>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FFA6AD-4B43-47F6-9FEE-F2D760CE67C9}">
      <dsp:nvSpPr>
        <dsp:cNvPr id="0" name=""/>
        <dsp:cNvSpPr/>
      </dsp:nvSpPr>
      <dsp:spPr>
        <a:xfrm>
          <a:off x="1172126" y="336482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1">
                  <a:lumMod val="75000"/>
                  <a:lumOff val="25000"/>
                </a:schemeClr>
              </a:solidFill>
            </a:rPr>
            <a:t>Transportation Services</a:t>
          </a:r>
          <a:r>
            <a:rPr lang="en-US" sz="1800" kern="1200">
              <a:solidFill>
                <a:schemeClr val="tx1">
                  <a:lumMod val="75000"/>
                  <a:lumOff val="25000"/>
                </a:schemeClr>
              </a:solidFill>
            </a:rPr>
            <a:t>: Public or volunteer transport for school.</a:t>
          </a:r>
        </a:p>
      </dsp:txBody>
      <dsp:txXfrm>
        <a:off x="1172126" y="3364827"/>
        <a:ext cx="2114937" cy="897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240E8-3EFA-4601-9118-F2D46E77699C}">
      <dsp:nvSpPr>
        <dsp:cNvPr id="0" name=""/>
        <dsp:cNvSpPr/>
      </dsp:nvSpPr>
      <dsp:spPr>
        <a:xfrm>
          <a:off x="0" y="322882"/>
          <a:ext cx="9616673" cy="69556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defRPr b="1"/>
          </a:pPr>
          <a:r>
            <a:rPr lang="en-US" sz="2900" b="0" kern="1200">
              <a:solidFill>
                <a:schemeClr val="tx1"/>
              </a:solidFill>
            </a:rPr>
            <a:t>Home-School Connection Program</a:t>
          </a:r>
        </a:p>
      </dsp:txBody>
      <dsp:txXfrm>
        <a:off x="33955" y="356837"/>
        <a:ext cx="9548763" cy="627655"/>
      </dsp:txXfrm>
    </dsp:sp>
    <dsp:sp modelId="{F493B03B-B5FC-43DF-89DF-CC3874FB3210}">
      <dsp:nvSpPr>
        <dsp:cNvPr id="0" name=""/>
        <dsp:cNvSpPr/>
      </dsp:nvSpPr>
      <dsp:spPr>
        <a:xfrm>
          <a:off x="0" y="1101967"/>
          <a:ext cx="9616673" cy="695565"/>
        </a:xfrm>
        <a:prstGeom prst="roundRect">
          <a:avLst/>
        </a:prstGeom>
        <a:solidFill>
          <a:schemeClr val="accent5">
            <a:hueOff val="-3379271"/>
            <a:satOff val="-8710"/>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defRPr b="1"/>
          </a:pPr>
          <a:r>
            <a:rPr lang="en-US" sz="2900" b="0" kern="1200">
              <a:solidFill>
                <a:schemeClr val="tx1"/>
              </a:solidFill>
            </a:rPr>
            <a:t>How It Works: Strengthen school-family absenteeism at home</a:t>
          </a:r>
        </a:p>
      </dsp:txBody>
      <dsp:txXfrm>
        <a:off x="33955" y="1135922"/>
        <a:ext cx="9548763" cy="627655"/>
      </dsp:txXfrm>
    </dsp:sp>
    <dsp:sp modelId="{F331E9C4-370A-4162-8451-5353C3DF3CE5}">
      <dsp:nvSpPr>
        <dsp:cNvPr id="0" name=""/>
        <dsp:cNvSpPr/>
      </dsp:nvSpPr>
      <dsp:spPr>
        <a:xfrm>
          <a:off x="0" y="1881052"/>
          <a:ext cx="9616673" cy="695565"/>
        </a:xfrm>
        <a:prstGeom prst="roundRect">
          <a:avLst/>
        </a:prstGeom>
        <a:solidFill>
          <a:schemeClr val="accent5">
            <a:hueOff val="-6758543"/>
            <a:satOff val="-17419"/>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defRPr b="1"/>
          </a:pPr>
          <a:r>
            <a:rPr lang="en-US" sz="2900" b="0" kern="1200">
              <a:solidFill>
                <a:schemeClr val="tx1"/>
              </a:solidFill>
            </a:rPr>
            <a:t>Direct Activities:</a:t>
          </a:r>
        </a:p>
      </dsp:txBody>
      <dsp:txXfrm>
        <a:off x="33955" y="1915007"/>
        <a:ext cx="9548763" cy="627655"/>
      </dsp:txXfrm>
    </dsp:sp>
    <dsp:sp modelId="{7ABD05DE-1767-4ABE-9486-B1E7B803794A}">
      <dsp:nvSpPr>
        <dsp:cNvPr id="0" name=""/>
        <dsp:cNvSpPr/>
      </dsp:nvSpPr>
      <dsp:spPr>
        <a:xfrm>
          <a:off x="0" y="2576617"/>
          <a:ext cx="9616673" cy="180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32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a:t>Daily Check-Ins with Parents: Counselor or teacher calls/texts parents</a:t>
          </a:r>
        </a:p>
        <a:p>
          <a:pPr marL="228600" lvl="1" indent="-228600" algn="l" defTabSz="977900">
            <a:lnSpc>
              <a:spcPct val="90000"/>
            </a:lnSpc>
            <a:spcBef>
              <a:spcPct val="0"/>
            </a:spcBef>
            <a:spcAft>
              <a:spcPct val="20000"/>
            </a:spcAft>
            <a:buChar char="•"/>
          </a:pPr>
          <a:r>
            <a:rPr lang="en-US" sz="2200" kern="1200"/>
            <a:t>when the student is absent.</a:t>
          </a:r>
        </a:p>
        <a:p>
          <a:pPr marL="228600" lvl="1" indent="-228600" algn="l" defTabSz="977900">
            <a:lnSpc>
              <a:spcPct val="90000"/>
            </a:lnSpc>
            <a:spcBef>
              <a:spcPct val="0"/>
            </a:spcBef>
            <a:spcAft>
              <a:spcPct val="20000"/>
            </a:spcAft>
            <a:buChar char="•"/>
          </a:pPr>
          <a:r>
            <a:rPr lang="en-US" sz="2200" kern="1200"/>
            <a:t>“Morning Readiness Routine” Workshop: Teach parents strategies for getting their child to school.</a:t>
          </a:r>
        </a:p>
        <a:p>
          <a:pPr marL="228600" lvl="1" indent="-228600" algn="l" defTabSz="977900">
            <a:lnSpc>
              <a:spcPct val="90000"/>
            </a:lnSpc>
            <a:spcBef>
              <a:spcPct val="0"/>
            </a:spcBef>
            <a:spcAft>
              <a:spcPct val="20000"/>
            </a:spcAft>
            <a:buChar char="•"/>
          </a:pPr>
          <a:r>
            <a:rPr lang="en-US" sz="2200" kern="1200"/>
            <a:t>Positive Postcards Home: Send home praise when attendance improves.</a:t>
          </a:r>
        </a:p>
      </dsp:txBody>
      <dsp:txXfrm>
        <a:off x="0" y="2576617"/>
        <a:ext cx="9616673" cy="1800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897E9-7A89-416B-958C-CA107DDB8156}">
      <dsp:nvSpPr>
        <dsp:cNvPr id="0" name=""/>
        <dsp:cNvSpPr/>
      </dsp:nvSpPr>
      <dsp:spPr>
        <a:xfrm>
          <a:off x="0" y="428606"/>
          <a:ext cx="10599898" cy="64759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defRPr b="1"/>
          </a:pPr>
          <a:r>
            <a:rPr lang="en-US" sz="2700" b="0" kern="1200">
              <a:solidFill>
                <a:schemeClr val="tx1"/>
              </a:solidFill>
              <a:latin typeface="Calibri"/>
              <a:ea typeface="Calibri"/>
              <a:cs typeface="Calibri"/>
            </a:rPr>
            <a:t>Schoolwide Campaigns &amp; Public Recognition</a:t>
          </a:r>
        </a:p>
      </dsp:txBody>
      <dsp:txXfrm>
        <a:off x="31613" y="460219"/>
        <a:ext cx="10536672" cy="584369"/>
      </dsp:txXfrm>
    </dsp:sp>
    <dsp:sp modelId="{5702AFD9-DFA8-4010-8767-67ABAC50CAB0}">
      <dsp:nvSpPr>
        <dsp:cNvPr id="0" name=""/>
        <dsp:cNvSpPr/>
      </dsp:nvSpPr>
      <dsp:spPr>
        <a:xfrm>
          <a:off x="0" y="1153961"/>
          <a:ext cx="10599898" cy="647595"/>
        </a:xfrm>
        <a:prstGeom prst="roundRect">
          <a:avLst/>
        </a:prstGeom>
        <a:solidFill>
          <a:schemeClr val="accent5">
            <a:hueOff val="-3379271"/>
            <a:satOff val="-8710"/>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solidFill>
                <a:schemeClr val="tx1"/>
              </a:solidFill>
              <a:latin typeface="Calibri"/>
              <a:ea typeface="Calibri"/>
              <a:cs typeface="Calibri"/>
            </a:rPr>
            <a:t>How It Works: Normalize good attendance through positive reinforcement</a:t>
          </a:r>
        </a:p>
      </dsp:txBody>
      <dsp:txXfrm>
        <a:off x="31613" y="1185574"/>
        <a:ext cx="10536672" cy="584369"/>
      </dsp:txXfrm>
    </dsp:sp>
    <dsp:sp modelId="{04D84CED-D9FD-49AF-8FFA-1A38BA371F0B}">
      <dsp:nvSpPr>
        <dsp:cNvPr id="0" name=""/>
        <dsp:cNvSpPr/>
      </dsp:nvSpPr>
      <dsp:spPr>
        <a:xfrm>
          <a:off x="0" y="1879317"/>
          <a:ext cx="10599898" cy="647595"/>
        </a:xfrm>
        <a:prstGeom prst="roundRect">
          <a:avLst/>
        </a:prstGeom>
        <a:solidFill>
          <a:schemeClr val="accent5">
            <a:hueOff val="-6758543"/>
            <a:satOff val="-17419"/>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defRPr b="1"/>
          </a:pPr>
          <a:r>
            <a:rPr lang="en-US" sz="2700" b="0" kern="1200">
              <a:solidFill>
                <a:schemeClr val="tx1"/>
              </a:solidFill>
              <a:latin typeface="Calibri"/>
              <a:ea typeface="Calibri"/>
              <a:cs typeface="Calibri"/>
            </a:rPr>
            <a:t>Direct Activities:</a:t>
          </a:r>
        </a:p>
      </dsp:txBody>
      <dsp:txXfrm>
        <a:off x="31613" y="1910930"/>
        <a:ext cx="10536672" cy="584369"/>
      </dsp:txXfrm>
    </dsp:sp>
    <dsp:sp modelId="{0609321D-7827-4601-A141-633EE2BCB205}">
      <dsp:nvSpPr>
        <dsp:cNvPr id="0" name=""/>
        <dsp:cNvSpPr/>
      </dsp:nvSpPr>
      <dsp:spPr>
        <a:xfrm>
          <a:off x="0" y="2526912"/>
          <a:ext cx="10599898"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547"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a:solidFill>
                <a:srgbClr val="444444"/>
              </a:solidFill>
              <a:latin typeface="Calibri"/>
              <a:ea typeface="Calibri"/>
              <a:cs typeface="Calibri"/>
            </a:rPr>
            <a:t>“Attendance Matters” Wall: Post names of students with perfect/improved attendance.</a:t>
          </a:r>
        </a:p>
        <a:p>
          <a:pPr marL="228600" lvl="1" indent="-228600" algn="l" defTabSz="977900">
            <a:lnSpc>
              <a:spcPct val="90000"/>
            </a:lnSpc>
            <a:spcBef>
              <a:spcPct val="0"/>
            </a:spcBef>
            <a:spcAft>
              <a:spcPct val="20000"/>
            </a:spcAft>
            <a:buChar char="•"/>
          </a:pPr>
          <a:r>
            <a:rPr lang="en-US" sz="2200" kern="1200">
              <a:solidFill>
                <a:srgbClr val="444444"/>
              </a:solidFill>
              <a:latin typeface="Calibri"/>
              <a:ea typeface="Calibri"/>
              <a:cs typeface="Calibri"/>
            </a:rPr>
            <a:t>Teacher Encouragement Notes: Staff members write personal notes to students with attendance struggles.</a:t>
          </a:r>
        </a:p>
        <a:p>
          <a:pPr marL="228600" lvl="1" indent="-228600" algn="l" defTabSz="977900">
            <a:lnSpc>
              <a:spcPct val="90000"/>
            </a:lnSpc>
            <a:spcBef>
              <a:spcPct val="0"/>
            </a:spcBef>
            <a:spcAft>
              <a:spcPct val="20000"/>
            </a:spcAft>
            <a:buChar char="•"/>
          </a:pPr>
          <a:r>
            <a:rPr lang="en-US" sz="2200" kern="1200">
              <a:solidFill>
                <a:srgbClr val="444444"/>
              </a:solidFill>
              <a:latin typeface="Calibri"/>
              <a:ea typeface="Calibri"/>
              <a:cs typeface="Calibri"/>
            </a:rPr>
            <a:t>School-wide “Spirit Days” Tied to Attendance: Example—Wear a fun hat if you had perfect attendance this week.</a:t>
          </a:r>
        </a:p>
      </dsp:txBody>
      <dsp:txXfrm>
        <a:off x="0" y="2526912"/>
        <a:ext cx="10599898" cy="17325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897E9-7A89-416B-958C-CA107DDB8156}">
      <dsp:nvSpPr>
        <dsp:cNvPr id="0" name=""/>
        <dsp:cNvSpPr/>
      </dsp:nvSpPr>
      <dsp:spPr>
        <a:xfrm>
          <a:off x="0" y="3338"/>
          <a:ext cx="10599898" cy="7300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defRPr b="1"/>
          </a:pPr>
          <a:r>
            <a:rPr lang="en-US" sz="3000" b="0" kern="1200">
              <a:solidFill>
                <a:schemeClr val="tx1"/>
              </a:solidFill>
            </a:rPr>
            <a:t>Attendance Incentives &amp; Recognition</a:t>
          </a:r>
        </a:p>
      </dsp:txBody>
      <dsp:txXfrm>
        <a:off x="35640" y="38978"/>
        <a:ext cx="10528618" cy="658800"/>
      </dsp:txXfrm>
    </dsp:sp>
    <dsp:sp modelId="{7270FDE3-2373-440D-8936-493FBE4A92D7}">
      <dsp:nvSpPr>
        <dsp:cNvPr id="0" name=""/>
        <dsp:cNvSpPr/>
      </dsp:nvSpPr>
      <dsp:spPr>
        <a:xfrm>
          <a:off x="0" y="746081"/>
          <a:ext cx="10599898"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547" tIns="38100" rIns="213360" bIns="38100" numCol="1" spcCol="1270" anchor="t" anchorCtr="0">
          <a:noAutofit/>
        </a:bodyPr>
        <a:lstStyle/>
        <a:p>
          <a:pPr marL="285750" lvl="1" indent="-285750" algn="l" defTabSz="1333500">
            <a:lnSpc>
              <a:spcPct val="90000"/>
            </a:lnSpc>
            <a:spcBef>
              <a:spcPct val="0"/>
            </a:spcBef>
            <a:spcAft>
              <a:spcPct val="20000"/>
            </a:spcAft>
            <a:buFontTx/>
            <a:buNone/>
          </a:pPr>
          <a:r>
            <a:rPr lang="en-US" sz="3000" b="0" kern="1200"/>
            <a:t>How It Works: Reward students for improving their attendance in meaningful ways</a:t>
          </a:r>
        </a:p>
      </dsp:txBody>
      <dsp:txXfrm>
        <a:off x="0" y="746081"/>
        <a:ext cx="10599898" cy="928395"/>
      </dsp:txXfrm>
    </dsp:sp>
    <dsp:sp modelId="{04D84CED-D9FD-49AF-8FFA-1A38BA371F0B}">
      <dsp:nvSpPr>
        <dsp:cNvPr id="0" name=""/>
        <dsp:cNvSpPr/>
      </dsp:nvSpPr>
      <dsp:spPr>
        <a:xfrm>
          <a:off x="0" y="1716905"/>
          <a:ext cx="10599898" cy="730080"/>
        </a:xfrm>
        <a:prstGeom prst="roundRect">
          <a:avLst/>
        </a:prstGeom>
        <a:solidFill>
          <a:schemeClr val="accent5">
            <a:hueOff val="-6758543"/>
            <a:satOff val="-17419"/>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defRPr b="1"/>
          </a:pPr>
          <a:r>
            <a:rPr lang="en-US" sz="3000" b="0" kern="1200">
              <a:solidFill>
                <a:schemeClr val="tx1"/>
              </a:solidFill>
            </a:rPr>
            <a:t>Direct Activities:</a:t>
          </a:r>
        </a:p>
      </dsp:txBody>
      <dsp:txXfrm>
        <a:off x="35640" y="1752545"/>
        <a:ext cx="10528618" cy="658800"/>
      </dsp:txXfrm>
    </dsp:sp>
    <dsp:sp modelId="{0609321D-7827-4601-A141-633EE2BCB205}">
      <dsp:nvSpPr>
        <dsp:cNvPr id="0" name=""/>
        <dsp:cNvSpPr/>
      </dsp:nvSpPr>
      <dsp:spPr>
        <a:xfrm>
          <a:off x="0" y="2404557"/>
          <a:ext cx="10599898" cy="20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547"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a:t>“Beat Your Own Best” Challenge: Students try to exceed their previous month’s attendance.</a:t>
          </a:r>
        </a:p>
        <a:p>
          <a:pPr marL="228600" lvl="1" indent="-228600" algn="l" defTabSz="977900">
            <a:lnSpc>
              <a:spcPct val="90000"/>
            </a:lnSpc>
            <a:spcBef>
              <a:spcPct val="0"/>
            </a:spcBef>
            <a:spcAft>
              <a:spcPct val="20000"/>
            </a:spcAft>
            <a:buChar char="•"/>
          </a:pPr>
          <a:r>
            <a:rPr lang="en-US" sz="2200" kern="1200"/>
            <a:t>Raffle for Consistent Attendance: Each full week of attendance earns a ticket for a monthly prize drawing.</a:t>
          </a:r>
        </a:p>
        <a:p>
          <a:pPr marL="228600" lvl="1" indent="-228600" algn="l" defTabSz="977900">
            <a:lnSpc>
              <a:spcPct val="90000"/>
            </a:lnSpc>
            <a:spcBef>
              <a:spcPct val="0"/>
            </a:spcBef>
            <a:spcAft>
              <a:spcPct val="20000"/>
            </a:spcAft>
            <a:buChar char="•"/>
          </a:pPr>
          <a:r>
            <a:rPr lang="en-US" sz="2200" kern="1200"/>
            <a:t>“Breakfast Club” for On-Time Students: Students who arrive on time for two weeks get a special breakfast.</a:t>
          </a:r>
        </a:p>
      </dsp:txBody>
      <dsp:txXfrm>
        <a:off x="0" y="2404557"/>
        <a:ext cx="10599898" cy="20586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8C832-1253-4033-8431-328C387815C4}">
      <dsp:nvSpPr>
        <dsp:cNvPr id="0" name=""/>
        <dsp:cNvSpPr/>
      </dsp:nvSpPr>
      <dsp:spPr>
        <a:xfrm>
          <a:off x="0" y="486377"/>
          <a:ext cx="10599898" cy="54582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defRPr b="1"/>
          </a:pPr>
          <a:r>
            <a:rPr lang="en-US" sz="2800" b="0" kern="1200">
              <a:solidFill>
                <a:schemeClr val="tx1"/>
              </a:solidFill>
              <a:latin typeface="Calibri"/>
              <a:ea typeface="Calibri"/>
              <a:cs typeface="Calibri"/>
            </a:rPr>
            <a:t>Check-In/Check-Out (CICO) System</a:t>
          </a:r>
        </a:p>
      </dsp:txBody>
      <dsp:txXfrm>
        <a:off x="26645" y="513022"/>
        <a:ext cx="10546608" cy="492539"/>
      </dsp:txXfrm>
    </dsp:sp>
    <dsp:sp modelId="{78DFE217-2A54-4FC4-A0DB-64845830F0C5}">
      <dsp:nvSpPr>
        <dsp:cNvPr id="0" name=""/>
        <dsp:cNvSpPr/>
      </dsp:nvSpPr>
      <dsp:spPr>
        <a:xfrm>
          <a:off x="0" y="1173877"/>
          <a:ext cx="10599898" cy="673667"/>
        </a:xfrm>
        <a:prstGeom prst="roundRect">
          <a:avLst/>
        </a:prstGeom>
        <a:solidFill>
          <a:schemeClr val="accent5">
            <a:hueOff val="-6758543"/>
            <a:satOff val="-17419"/>
            <a:lumOff val="-1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defRPr b="1"/>
          </a:pPr>
          <a:r>
            <a:rPr lang="en-US" sz="2800" b="0" kern="1200">
              <a:solidFill>
                <a:schemeClr val="tx1"/>
              </a:solidFill>
              <a:latin typeface="Calibri"/>
              <a:ea typeface="Calibri"/>
              <a:cs typeface="Calibri"/>
            </a:rPr>
            <a:t>Direct Activities:</a:t>
          </a:r>
        </a:p>
      </dsp:txBody>
      <dsp:txXfrm>
        <a:off x="32886" y="1206763"/>
        <a:ext cx="10534126" cy="607895"/>
      </dsp:txXfrm>
    </dsp:sp>
    <dsp:sp modelId="{842B3238-693B-4E3C-A898-1E2A106B5AA0}">
      <dsp:nvSpPr>
        <dsp:cNvPr id="0" name=""/>
        <dsp:cNvSpPr/>
      </dsp:nvSpPr>
      <dsp:spPr>
        <a:xfrm>
          <a:off x="0" y="1890195"/>
          <a:ext cx="10599898"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547" tIns="27940" rIns="156464" bIns="27940" numCol="1" spcCol="1270" anchor="t" anchorCtr="0">
          <a:noAutofit/>
        </a:bodyPr>
        <a:lstStyle/>
        <a:p>
          <a:pPr marL="228600" lvl="1" indent="-228600" algn="l" defTabSz="977900">
            <a:lnSpc>
              <a:spcPct val="90000"/>
            </a:lnSpc>
            <a:spcBef>
              <a:spcPct val="0"/>
            </a:spcBef>
            <a:spcAft>
              <a:spcPct val="20000"/>
            </a:spcAft>
            <a:buChar char="•"/>
            <a:defRPr b="1"/>
          </a:pPr>
          <a:r>
            <a:rPr lang="en-US" sz="2200" b="0" kern="1200">
              <a:solidFill>
                <a:srgbClr val="444444"/>
              </a:solidFill>
              <a:latin typeface="Calibri"/>
              <a:ea typeface="Calibri"/>
              <a:cs typeface="Calibri"/>
            </a:rPr>
            <a:t>Morning Check-In: “What’s your goal for today?” or “How do you feel about coming to school?”</a:t>
          </a:r>
        </a:p>
        <a:p>
          <a:pPr marL="228600" lvl="1" indent="-228600" algn="l" defTabSz="977900">
            <a:lnSpc>
              <a:spcPct val="90000"/>
            </a:lnSpc>
            <a:spcBef>
              <a:spcPct val="0"/>
            </a:spcBef>
            <a:spcAft>
              <a:spcPct val="20000"/>
            </a:spcAft>
            <a:buChar char="•"/>
            <a:defRPr b="1"/>
          </a:pPr>
          <a:r>
            <a:rPr lang="en-US" sz="2200" b="0" kern="1200">
              <a:solidFill>
                <a:srgbClr val="444444"/>
              </a:solidFill>
              <a:latin typeface="Calibri"/>
              <a:ea typeface="Calibri"/>
              <a:cs typeface="Calibri"/>
            </a:rPr>
            <a:t>End-of-Day Check-Out: Review attendance, discuss struggles, and set goals for the next day.</a:t>
          </a:r>
        </a:p>
        <a:p>
          <a:pPr marL="228600" lvl="1" indent="-228600" algn="l" defTabSz="977900">
            <a:lnSpc>
              <a:spcPct val="90000"/>
            </a:lnSpc>
            <a:spcBef>
              <a:spcPct val="0"/>
            </a:spcBef>
            <a:spcAft>
              <a:spcPct val="20000"/>
            </a:spcAft>
            <a:buChar char="•"/>
            <a:defRPr b="1"/>
          </a:pPr>
          <a:r>
            <a:rPr lang="en-US" sz="2200" b="0" kern="1200">
              <a:solidFill>
                <a:srgbClr val="444444"/>
              </a:solidFill>
              <a:latin typeface="Calibri"/>
              <a:ea typeface="Calibri"/>
              <a:cs typeface="Calibri"/>
            </a:rPr>
            <a:t>Progress Tracking: The student fills out a simple daily attendance log with mood and reflections.</a:t>
          </a:r>
          <a:endParaRPr lang="en-US" sz="2200" b="0" kern="1200">
            <a:latin typeface="Calibri"/>
            <a:ea typeface="Calibri"/>
            <a:cs typeface="Calibri"/>
          </a:endParaRPr>
        </a:p>
      </dsp:txBody>
      <dsp:txXfrm>
        <a:off x="0" y="1890195"/>
        <a:ext cx="10599898" cy="20534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FE9EE-5BD1-4B21-B049-42A390CBFFE2}"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088C9-16CC-4632-8E22-DE63A509319E}" type="slidenum">
              <a:rPr lang="en-US" smtClean="0"/>
              <a:t>‹#›</a:t>
            </a:fld>
            <a:endParaRPr lang="en-US"/>
          </a:p>
        </p:txBody>
      </p:sp>
    </p:spTree>
    <p:extLst>
      <p:ext uri="{BB962C8B-B14F-4D97-AF65-F5344CB8AC3E}">
        <p14:creationId xmlns:p14="http://schemas.microsoft.com/office/powerpoint/2010/main" val="16995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ested.org/blog/bridging-classrooms-and-careers-by-strengthening-k-12-workforce-connection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mc.ncbi.nlm.nih.gov/articles/PMC11296201/"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cdc.gov/vaccines/keepitthatway.html" TargetMode="External"/><Relationship Id="rId3" Type="http://schemas.openxmlformats.org/officeDocument/2006/relationships/hyperlink" Target="https://www.partnershipstudentsuccess.org/attendance-solutions-network/" TargetMode="External"/><Relationship Id="rId7" Type="http://schemas.openxmlformats.org/officeDocument/2006/relationships/hyperlink" Target="https://www.attendanceworks.org/resources/health-handouts-for-familie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cdc.gov/orr/school-preparedness/infection-prevention/when-sick.html" TargetMode="External"/><Relationship Id="rId11" Type="http://schemas.openxmlformats.org/officeDocument/2006/relationships/hyperlink" Target="https://ies.ed.gov/ncee/pubs/2022001/pdf/2022001.pdf" TargetMode="External"/><Relationship Id="rId5" Type="http://schemas.openxmlformats.org/officeDocument/2006/relationships/hyperlink" Target="https://www.healthychildren.org/English/ages-stages/gradeschool/school/Pages/When-to-Keep-Your-Child-Home-from-School.aspx" TargetMode="External"/><Relationship Id="rId10" Type="http://schemas.openxmlformats.org/officeDocument/2006/relationships/hyperlink" Target="https://ies.ed.gov/ncee/edlabs/regions/southwest/pdf/training-coaching/SWCCR5115-HO2a-508.pdf" TargetMode="External"/><Relationship Id="rId4" Type="http://schemas.openxmlformats.org/officeDocument/2006/relationships/hyperlink" Target="https://www2.ed.gov/programs/DOTandEDJointResourceTransportationSept2024.pdf" TargetMode="External"/><Relationship Id="rId9" Type="http://schemas.openxmlformats.org/officeDocument/2006/relationships/hyperlink" Target="https://oese.ed.gov/resources/student-attendan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title this slide as you see fit.</a:t>
            </a:r>
          </a:p>
        </p:txBody>
      </p:sp>
      <p:sp>
        <p:nvSpPr>
          <p:cNvPr id="4" name="Slide Number Placeholder 3"/>
          <p:cNvSpPr>
            <a:spLocks noGrp="1"/>
          </p:cNvSpPr>
          <p:nvPr>
            <p:ph type="sldNum" sz="quarter" idx="5"/>
          </p:nvPr>
        </p:nvSpPr>
        <p:spPr/>
        <p:txBody>
          <a:bodyPr/>
          <a:lstStyle/>
          <a:p>
            <a:fld id="{03C088C9-16CC-4632-8E22-DE63A509319E}" type="slidenum">
              <a:rPr lang="en-US" smtClean="0"/>
              <a:t>1</a:t>
            </a:fld>
            <a:endParaRPr lang="en-US"/>
          </a:p>
        </p:txBody>
      </p:sp>
    </p:spTree>
    <p:extLst>
      <p:ext uri="{BB962C8B-B14F-4D97-AF65-F5344CB8AC3E}">
        <p14:creationId xmlns:p14="http://schemas.microsoft.com/office/powerpoint/2010/main" val="107737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provides a snapshot of </a:t>
            </a:r>
            <a:r>
              <a:rPr lang="en-US" b="1"/>
              <a:t>statewide data on absenteeism in Alaska by grade level. </a:t>
            </a:r>
            <a:r>
              <a:rPr lang="en-US"/>
              <a:t>It serves to contextualize the chronic absenteeism issue at the </a:t>
            </a:r>
            <a:r>
              <a:rPr lang="en-US" b="1"/>
              <a:t>state level</a:t>
            </a:r>
            <a:r>
              <a:rPr lang="en-US"/>
              <a:t>, reinforcing the urgency for data-informed action and local strategies.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10</a:t>
            </a:fld>
            <a:endParaRPr lang="en-US"/>
          </a:p>
        </p:txBody>
      </p:sp>
    </p:spTree>
    <p:extLst>
      <p:ext uri="{BB962C8B-B14F-4D97-AF65-F5344CB8AC3E}">
        <p14:creationId xmlns:p14="http://schemas.microsoft.com/office/powerpoint/2010/main" val="323029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404040"/>
                </a:solidFill>
              </a:rPr>
              <a:t>Please pull your district/school data from your school information system and insert here.</a:t>
            </a:r>
            <a:endParaRPr lang="en-US"/>
          </a:p>
        </p:txBody>
      </p:sp>
      <p:sp>
        <p:nvSpPr>
          <p:cNvPr id="4" name="Slide Number Placeholder 3"/>
          <p:cNvSpPr>
            <a:spLocks noGrp="1"/>
          </p:cNvSpPr>
          <p:nvPr>
            <p:ph type="sldNum" sz="quarter" idx="5"/>
          </p:nvPr>
        </p:nvSpPr>
        <p:spPr/>
        <p:txBody>
          <a:bodyPr/>
          <a:lstStyle/>
          <a:p>
            <a:fld id="{03C088C9-16CC-4632-8E22-DE63A509319E}" type="slidenum">
              <a:rPr lang="en-US" smtClean="0"/>
              <a:t>11</a:t>
            </a:fld>
            <a:endParaRPr lang="en-US"/>
          </a:p>
        </p:txBody>
      </p:sp>
    </p:spTree>
    <p:extLst>
      <p:ext uri="{BB962C8B-B14F-4D97-AF65-F5344CB8AC3E}">
        <p14:creationId xmlns:p14="http://schemas.microsoft.com/office/powerpoint/2010/main" val="22813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introduces a </a:t>
            </a:r>
            <a:r>
              <a:rPr lang="en-US" b="1"/>
              <a:t>tiered support system</a:t>
            </a:r>
            <a:r>
              <a:rPr lang="en-US"/>
              <a:t> for improving student attendance. It starts with </a:t>
            </a:r>
            <a:r>
              <a:rPr lang="en-US" b="1"/>
              <a:t>foundational supports</a:t>
            </a:r>
            <a:r>
              <a:rPr lang="en-US"/>
              <a:t> that are intended for </a:t>
            </a:r>
            <a:r>
              <a:rPr lang="en-US" b="1"/>
              <a:t>all students and families</a:t>
            </a:r>
            <a:r>
              <a:rPr lang="en-US"/>
              <a:t>, such as positive school climate, clear attendance expectations, and regular communication. The framework expands into more targeted interventions in later tiers, but this slide emphasizes the </a:t>
            </a:r>
            <a:r>
              <a:rPr lang="en-US" b="1"/>
              <a:t>importance of universal strategies</a:t>
            </a:r>
            <a:r>
              <a:rPr lang="en-US"/>
              <a:t> to promote consistent attendance.</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12</a:t>
            </a:fld>
            <a:endParaRPr lang="en-US"/>
          </a:p>
        </p:txBody>
      </p:sp>
    </p:spTree>
    <p:extLst>
      <p:ext uri="{BB962C8B-B14F-4D97-AF65-F5344CB8AC3E}">
        <p14:creationId xmlns:p14="http://schemas.microsoft.com/office/powerpoint/2010/main" val="19271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BE484-0DC4-9C1F-43FD-32159EB23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CE98C-3EB7-8A7D-B359-DA0088377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09EB9-1877-9C58-F1DB-16D6F1A76ED8}"/>
              </a:ext>
            </a:extLst>
          </p:cNvPr>
          <p:cNvSpPr>
            <a:spLocks noGrp="1"/>
          </p:cNvSpPr>
          <p:nvPr>
            <p:ph type="body" idx="1"/>
          </p:nvPr>
        </p:nvSpPr>
        <p:spPr/>
        <p:txBody>
          <a:bodyPr/>
          <a:lstStyle/>
          <a:p>
            <a:r>
              <a:rPr lang="en-US" b="1"/>
              <a:t>Presenter Notes Summary:</a:t>
            </a:r>
            <a:endParaRPr lang="en-US"/>
          </a:p>
          <a:p>
            <a:r>
              <a:rPr lang="en-US"/>
              <a:t>This slide provides a </a:t>
            </a:r>
            <a:r>
              <a:rPr lang="en-US" b="1"/>
              <a:t>visual breakdown of strategies</a:t>
            </a:r>
            <a:r>
              <a:rPr lang="en-US"/>
              <a:t> that align with a </a:t>
            </a:r>
            <a:r>
              <a:rPr lang="en-US" b="1"/>
              <a:t>tiered system of prevention and intervention</a:t>
            </a:r>
            <a:r>
              <a:rPr lang="en-US"/>
              <a:t>. It categorizes actions into different levels of support—ranging from </a:t>
            </a:r>
            <a:r>
              <a:rPr lang="en-US" b="1"/>
              <a:t>universal efforts</a:t>
            </a:r>
            <a:r>
              <a:rPr lang="en-US"/>
              <a:t> (for all students) to </a:t>
            </a:r>
            <a:r>
              <a:rPr lang="en-US" b="1"/>
              <a:t>targeted and intensive interventions</a:t>
            </a:r>
            <a:r>
              <a:rPr lang="en-US"/>
              <a:t> for those with chronic absence. It also emphasizes how tailoring strategies based on need can more effectively support student attendance and address underlying barriers.</a:t>
            </a:r>
          </a:p>
          <a:p>
            <a:endParaRPr lang="en-US"/>
          </a:p>
        </p:txBody>
      </p:sp>
      <p:sp>
        <p:nvSpPr>
          <p:cNvPr id="4" name="Slide Number Placeholder 3">
            <a:extLst>
              <a:ext uri="{FF2B5EF4-FFF2-40B4-BE49-F238E27FC236}">
                <a16:creationId xmlns:a16="http://schemas.microsoft.com/office/drawing/2014/main" id="{F267C849-333A-DA6B-A902-5F2666D48661}"/>
              </a:ext>
            </a:extLst>
          </p:cNvPr>
          <p:cNvSpPr>
            <a:spLocks noGrp="1"/>
          </p:cNvSpPr>
          <p:nvPr>
            <p:ph type="sldNum" sz="quarter" idx="5"/>
          </p:nvPr>
        </p:nvSpPr>
        <p:spPr/>
        <p:txBody>
          <a:bodyPr/>
          <a:lstStyle/>
          <a:p>
            <a:fld id="{E424E634-7445-4118-8539-B0D07270093C}" type="slidenum">
              <a:rPr lang="en-US" smtClean="0"/>
              <a:t>13</a:t>
            </a:fld>
            <a:endParaRPr lang="en-US"/>
          </a:p>
        </p:txBody>
      </p:sp>
    </p:spTree>
    <p:extLst>
      <p:ext uri="{BB962C8B-B14F-4D97-AF65-F5344CB8AC3E}">
        <p14:creationId xmlns:p14="http://schemas.microsoft.com/office/powerpoint/2010/main" val="242408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highlights the use of </a:t>
            </a:r>
            <a:r>
              <a:rPr lang="en-US" b="1"/>
              <a:t>Attendance Teams</a:t>
            </a:r>
            <a:r>
              <a:rPr lang="en-US"/>
              <a:t> as a best practice for addressing chronic absenteeism. These teams typically consist of staff who monitor attendance data, identify at-risk students, and coordinate support efforts. The emphasis is on </a:t>
            </a:r>
            <a:r>
              <a:rPr lang="en-US" b="1"/>
              <a:t>collaboration, early intervention</a:t>
            </a:r>
            <a:r>
              <a:rPr lang="en-US"/>
              <a:t>, and using data to guide decisions that improve student attendance and engagement.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088C9-16CC-4632-8E22-DE63A509319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1903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connects student </a:t>
            </a:r>
            <a:r>
              <a:rPr lang="en-US" b="1"/>
              <a:t>attendance with state education plans and accountability systems</a:t>
            </a:r>
            <a:r>
              <a:rPr lang="en-US"/>
              <a:t>. It underscores how attendance data is used to meet state and federal requirements (such as ESSA), and how improving attendance can positively impact a school’s performance indicators. The key takeaway is that </a:t>
            </a:r>
            <a:r>
              <a:rPr lang="en-US" b="1"/>
              <a:t>boosting attendance is not just a school-level goal – it is integral to broader educational outcomes and compliance</a:t>
            </a:r>
            <a:r>
              <a:rPr lang="en-US"/>
              <a: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15</a:t>
            </a:fld>
            <a:endParaRPr lang="en-US"/>
          </a:p>
        </p:txBody>
      </p:sp>
    </p:spTree>
    <p:extLst>
      <p:ext uri="{BB962C8B-B14F-4D97-AF65-F5344CB8AC3E}">
        <p14:creationId xmlns:p14="http://schemas.microsoft.com/office/powerpoint/2010/main" val="2528335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highlights the </a:t>
            </a:r>
            <a:r>
              <a:rPr lang="en-US" b="1"/>
              <a:t>long-term academic and career benefits</a:t>
            </a:r>
            <a:r>
              <a:rPr lang="en-US"/>
              <a:t> of regular school attendance. Key points include:</a:t>
            </a:r>
          </a:p>
          <a:p>
            <a:pPr marL="285750" indent="-285750">
              <a:buFont typeface="Arial"/>
              <a:buChar char="•"/>
            </a:pPr>
            <a:r>
              <a:rPr lang="en-US" b="1"/>
              <a:t>Improved academic performance</a:t>
            </a:r>
            <a:r>
              <a:rPr lang="en-US"/>
              <a:t>—students with fewer absences show significantly higher proficiency in math and ELA.</a:t>
            </a:r>
          </a:p>
          <a:p>
            <a:pPr marL="285750" indent="-285750">
              <a:buFont typeface="Arial"/>
              <a:buChar char="•"/>
            </a:pPr>
            <a:r>
              <a:rPr lang="en-US" b="1"/>
              <a:t>Higher achievement on standardized tests</a:t>
            </a:r>
            <a:r>
              <a:rPr lang="en-US"/>
              <a:t> for regularly attending students.</a:t>
            </a:r>
          </a:p>
          <a:p>
            <a:pPr marL="285750" indent="-285750">
              <a:buFont typeface="Arial"/>
              <a:buChar char="•"/>
            </a:pPr>
            <a:r>
              <a:rPr lang="en-US" b="1"/>
              <a:t>Lower risk of grade retention</a:t>
            </a:r>
            <a:r>
              <a:rPr lang="en-US"/>
              <a:t>, especially in the early years.</a:t>
            </a:r>
          </a:p>
          <a:p>
            <a:pPr marL="285750" indent="-285750">
              <a:buFont typeface="Arial"/>
              <a:buChar char="•"/>
            </a:pPr>
            <a:r>
              <a:rPr lang="en-US" b="1"/>
              <a:t>Better college and career readiness</a:t>
            </a:r>
            <a:r>
              <a:rPr lang="en-US"/>
              <a:t>, due to stronger skills and increased graduation rates.</a:t>
            </a:r>
          </a:p>
          <a:p>
            <a:r>
              <a:rPr lang="en-US"/>
              <a:t>The core message is that consistent attendance plays a critical role in both immediate academic success and future opportunities.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16</a:t>
            </a:fld>
            <a:endParaRPr lang="en-US"/>
          </a:p>
        </p:txBody>
      </p:sp>
    </p:spTree>
    <p:extLst>
      <p:ext uri="{BB962C8B-B14F-4D97-AF65-F5344CB8AC3E}">
        <p14:creationId xmlns:p14="http://schemas.microsoft.com/office/powerpoint/2010/main" val="233532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outlines the </a:t>
            </a:r>
            <a:r>
              <a:rPr lang="en-US" b="1"/>
              <a:t>key reasons students may be chronically absent</a:t>
            </a:r>
            <a:r>
              <a:rPr lang="en-US"/>
              <a:t>. Causes include:</a:t>
            </a:r>
          </a:p>
          <a:p>
            <a:pPr marL="285750" indent="-285750">
              <a:buFont typeface="Arial"/>
              <a:buChar char="•"/>
            </a:pPr>
            <a:r>
              <a:rPr lang="en-US"/>
              <a:t>A </a:t>
            </a:r>
            <a:r>
              <a:rPr lang="en-US" b="1"/>
              <a:t>shift in cultural norms</a:t>
            </a:r>
            <a:r>
              <a:rPr lang="en-US"/>
              <a:t>, where daily attendance is no longer seen as essential.</a:t>
            </a:r>
          </a:p>
          <a:p>
            <a:pPr marL="285750" indent="-285750">
              <a:buFont typeface="Arial"/>
              <a:buChar char="•"/>
            </a:pPr>
            <a:r>
              <a:rPr lang="en-US" b="1"/>
              <a:t>Health-related issues</a:t>
            </a:r>
            <a:r>
              <a:rPr lang="en-US"/>
              <a:t>, both physical and mental, including </a:t>
            </a:r>
            <a:r>
              <a:rPr lang="en-US" b="1"/>
              <a:t>anxiety disorders</a:t>
            </a:r>
            <a:r>
              <a:rPr lang="en-US"/>
              <a:t>.</a:t>
            </a:r>
          </a:p>
          <a:p>
            <a:pPr marL="285750" indent="-285750">
              <a:buFont typeface="Arial"/>
              <a:buChar char="•"/>
            </a:pPr>
            <a:r>
              <a:rPr lang="en-US" b="1"/>
              <a:t>Family circumstances and socioeconomic challenges</a:t>
            </a:r>
            <a:r>
              <a:rPr lang="en-US"/>
              <a:t>, such as unstable housing or caregiving responsibilities.</a:t>
            </a:r>
          </a:p>
          <a:p>
            <a:pPr marL="285750" indent="-285750">
              <a:buFont typeface="Arial"/>
              <a:buChar char="•"/>
            </a:pPr>
            <a:r>
              <a:rPr lang="en-US" b="1"/>
              <a:t>Transportation and logistical barriers</a:t>
            </a:r>
            <a:r>
              <a:rPr lang="en-US"/>
              <a:t> that make it difficult for students to get to school consistently.</a:t>
            </a:r>
          </a:p>
          <a:p>
            <a:r>
              <a:rPr lang="en-US"/>
              <a:t>Use this slide to emphasize the </a:t>
            </a:r>
            <a:r>
              <a:rPr lang="en-US" b="1"/>
              <a:t>complex and multifaceted nature of absenteeism</a:t>
            </a:r>
            <a:r>
              <a:rPr lang="en-US"/>
              <a:t>, reinforcing the need for comprehensive, compassionate solutions.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17</a:t>
            </a:fld>
            <a:endParaRPr lang="en-US"/>
          </a:p>
        </p:txBody>
      </p:sp>
    </p:spTree>
    <p:extLst>
      <p:ext uri="{BB962C8B-B14F-4D97-AF65-F5344CB8AC3E}">
        <p14:creationId xmlns:p14="http://schemas.microsoft.com/office/powerpoint/2010/main" val="97489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focuses on preparing students for </a:t>
            </a:r>
            <a:r>
              <a:rPr lang="en-US" b="1"/>
              <a:t>graduation and successful careers</a:t>
            </a:r>
            <a:r>
              <a:rPr lang="en-US"/>
              <a:t> by strengthening the connection between </a:t>
            </a:r>
            <a:r>
              <a:rPr lang="en-US" b="1"/>
              <a:t>education and workforce readiness</a:t>
            </a:r>
            <a:r>
              <a:rPr lang="en-US"/>
              <a:t>. Key strategies include:</a:t>
            </a:r>
          </a:p>
          <a:p>
            <a:pPr marL="285750" indent="-285750">
              <a:buFont typeface="Arial"/>
              <a:buChar char="•"/>
            </a:pPr>
            <a:r>
              <a:rPr lang="en-US"/>
              <a:t>Linking classroom learning to </a:t>
            </a:r>
            <a:r>
              <a:rPr lang="en-US" b="1"/>
              <a:t>real-world applications</a:t>
            </a:r>
            <a:r>
              <a:rPr lang="en-US"/>
              <a:t>.</a:t>
            </a:r>
          </a:p>
          <a:p>
            <a:pPr marL="285750" indent="-285750">
              <a:buFont typeface="Arial"/>
              <a:buChar char="•"/>
            </a:pPr>
            <a:r>
              <a:rPr lang="en-US"/>
              <a:t>Aligning instruction with </a:t>
            </a:r>
            <a:r>
              <a:rPr lang="en-US" b="1"/>
              <a:t>employer and industry needs</a:t>
            </a:r>
            <a:r>
              <a:rPr lang="en-US"/>
              <a:t>.</a:t>
            </a:r>
          </a:p>
          <a:p>
            <a:pPr marL="285750" indent="-285750">
              <a:buFont typeface="Arial"/>
              <a:buChar char="•"/>
            </a:pPr>
            <a:r>
              <a:rPr lang="en-US"/>
              <a:t>Supporting </a:t>
            </a:r>
            <a:r>
              <a:rPr lang="en-US" b="1"/>
              <a:t>smooth transitions</a:t>
            </a:r>
            <a:r>
              <a:rPr lang="en-US"/>
              <a:t> from school to employment.</a:t>
            </a:r>
          </a:p>
          <a:p>
            <a:r>
              <a:rPr lang="en-US"/>
              <a:t>This slide also reinforces how </a:t>
            </a:r>
            <a:r>
              <a:rPr lang="en-US" b="1"/>
              <a:t>school attendance directly impacts students’ future success</a:t>
            </a:r>
            <a:r>
              <a:rPr lang="en-US"/>
              <a:t>. It notes that:</a:t>
            </a:r>
          </a:p>
          <a:p>
            <a:pPr marL="285750" indent="-285750">
              <a:buFont typeface="Arial"/>
              <a:buChar char="•"/>
            </a:pPr>
            <a:r>
              <a:rPr lang="en-US" b="1"/>
              <a:t>Good attendance</a:t>
            </a:r>
            <a:r>
              <a:rPr lang="en-US"/>
              <a:t> supports academic achievement, access to higher education and careers, and fosters </a:t>
            </a:r>
            <a:r>
              <a:rPr lang="en-US" b="1"/>
              <a:t>positive social outcomes</a:t>
            </a:r>
            <a:r>
              <a:rPr lang="en-US"/>
              <a:t>.</a:t>
            </a:r>
          </a:p>
          <a:p>
            <a:pPr marL="285750" indent="-285750">
              <a:buFont typeface="Arial"/>
              <a:buChar char="•"/>
            </a:pPr>
            <a:r>
              <a:rPr lang="en-US"/>
              <a:t>In contrast, </a:t>
            </a:r>
            <a:r>
              <a:rPr lang="en-US" b="1"/>
              <a:t>chronic absenteeism</a:t>
            </a:r>
            <a:r>
              <a:rPr lang="en-US"/>
              <a:t> is associated with </a:t>
            </a:r>
            <a:r>
              <a:rPr lang="en-US" b="1"/>
              <a:t>poor academic performance</a:t>
            </a:r>
            <a:r>
              <a:rPr lang="en-US"/>
              <a:t>, fewer career opportunities, </a:t>
            </a:r>
            <a:r>
              <a:rPr lang="en-US" b="1"/>
              <a:t>economic challenges</a:t>
            </a:r>
            <a:r>
              <a:rPr lang="en-US"/>
              <a:t>, and </a:t>
            </a:r>
            <a:r>
              <a:rPr lang="en-US" b="1"/>
              <a:t>negative social effects</a:t>
            </a:r>
            <a:r>
              <a:rPr lang="en-US"/>
              <a:t>.</a:t>
            </a:r>
          </a:p>
          <a:p>
            <a:r>
              <a:rPr lang="en-US"/>
              <a:t>Use this slide to highlight the </a:t>
            </a:r>
            <a:r>
              <a:rPr lang="en-US" b="1"/>
              <a:t>long-term personal and societal benefits</a:t>
            </a:r>
            <a:r>
              <a:rPr lang="en-US"/>
              <a:t> of improving attendance and the risks of ignoring persistent absenteeism.</a:t>
            </a:r>
          </a:p>
          <a:p>
            <a:pPr marL="0" indent="0">
              <a:buFont typeface="Arial"/>
              <a:buNone/>
            </a:pPr>
            <a:endParaRPr lang="en-US"/>
          </a:p>
          <a:p>
            <a:r>
              <a:rPr lang="en-US"/>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34454F"/>
                </a:solidFill>
                <a:effectLst/>
                <a:uLnTx/>
                <a:uFillTx/>
                <a:latin typeface="Calibri" panose="020F0502020204030204"/>
                <a:ea typeface="Calibri" panose="020F0502020204030204"/>
                <a:cs typeface="Calibri" panose="020F0502020204030204"/>
                <a:hlinkClick r:id="rId3">
                  <a:extLst>
                    <a:ext uri="{A12FA001-AC4F-418D-AE19-62706E023703}">
                      <ahyp:hlinkClr xmlns:ahyp="http://schemas.microsoft.com/office/drawing/2018/hyperlinkcolor" val="tx"/>
                    </a:ext>
                  </a:extLst>
                </a:hlinkClick>
              </a:rPr>
              <a:t>(Bridging Classrooms and Careers by Strengthening K–12 Workforce Connections  – WestEd</a:t>
            </a:r>
            <a:r>
              <a:rPr kumimoji="0" lang="en-US" sz="1200" b="0" i="0" u="none" strike="noStrike" kern="0" cap="none" spc="0" normalizeH="0" baseline="0" noProof="0">
                <a:ln>
                  <a:noFill/>
                </a:ln>
                <a:solidFill>
                  <a:srgbClr val="34454F"/>
                </a:solidFill>
                <a:effectLst/>
                <a:uLnTx/>
                <a:uFillTx/>
                <a:latin typeface="Calibri" panose="020F0502020204030204"/>
                <a:ea typeface="Calibri" panose="020F0502020204030204"/>
                <a:cs typeface="Calibri" panose="020F0502020204030204"/>
              </a:rPr>
              <a:t>)</a:t>
            </a:r>
            <a:endParaRPr kumimoji="0" lang="en-US" sz="1200" b="0" i="0" u="none" strike="noStrike" kern="0" cap="none" spc="0" normalizeH="0" baseline="0" noProof="0">
              <a:ln>
                <a:noFill/>
              </a:ln>
              <a:solidFill>
                <a:srgbClr val="34454F"/>
              </a:solidFill>
              <a:effectLst/>
              <a:uLnTx/>
              <a:uFillTx/>
              <a:latin typeface="Calibri" panose="020F0502020204030204"/>
              <a:ea typeface="Calibri" panose="020F0502020204030204"/>
              <a:cs typeface="Calibri" panose="020F0502020204030204"/>
              <a:hlinkClick r:id="rId3"/>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a:solidFill>
                  <a:srgbClr val="1B1B1B"/>
                </a:solidFill>
                <a:ea typeface="+mn-lt"/>
                <a:cs typeface="+mn-lt"/>
                <a:hlinkClick r:id="rId4">
                  <a:extLst>
                    <a:ext uri="{A12FA001-AC4F-418D-AE19-62706E023703}">
                      <ahyp:hlinkClr xmlns:ahyp="http://schemas.microsoft.com/office/drawing/2018/hyperlinkcolor" val="tx"/>
                    </a:ext>
                  </a:extLst>
                </a:hlinkClick>
              </a:rPr>
              <a:t>(The relationship between ‘school readiness’ and later persistent absenteeism - PMC</a:t>
            </a:r>
            <a:r>
              <a:rPr lang="en-US" sz="1200" kern="0">
                <a:solidFill>
                  <a:srgbClr val="1B1B1B"/>
                </a:solidFill>
                <a:ea typeface="+mn-lt"/>
                <a:cs typeface="+mn-lt"/>
              </a:rPr>
              <a:t>)</a:t>
            </a:r>
            <a:endParaRPr lang="en-US" sz="1200" kern="0">
              <a:solidFill>
                <a:srgbClr val="1B1B1B"/>
              </a:solidFill>
              <a:ea typeface="Cambria"/>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088C9-16CC-4632-8E22-DE63A509319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982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Presenter Notes Summary:</a:t>
            </a:r>
            <a:endParaRPr lang="en-US"/>
          </a:p>
          <a:p>
            <a:pPr>
              <a:defRPr/>
            </a:pPr>
            <a:r>
              <a:rPr lang="en-US"/>
              <a:t>This slide presents</a:t>
            </a:r>
            <a:r>
              <a:rPr lang="en-US" b="1"/>
              <a:t> strategies to reduce chronic absenteeism</a:t>
            </a:r>
            <a:r>
              <a:rPr lang="en-US"/>
              <a:t>, including:</a:t>
            </a:r>
          </a:p>
          <a:p>
            <a:pPr marL="171450" indent="-171450">
              <a:buFont typeface="Arial"/>
              <a:buChar char="•"/>
              <a:defRPr/>
            </a:pPr>
            <a:r>
              <a:rPr lang="en-US"/>
              <a:t>Implementing </a:t>
            </a:r>
            <a:r>
              <a:rPr lang="en-US" b="1"/>
              <a:t>early warning and monitoring systems</a:t>
            </a:r>
            <a:r>
              <a:rPr lang="en-US"/>
              <a:t> to identify at-risk students.</a:t>
            </a:r>
          </a:p>
          <a:p>
            <a:pPr marL="171450" indent="-171450">
              <a:buFont typeface="Arial"/>
              <a:buChar char="•"/>
              <a:defRPr/>
            </a:pPr>
            <a:r>
              <a:rPr lang="en-US"/>
              <a:t>Fostering </a:t>
            </a:r>
            <a:r>
              <a:rPr lang="en-US" b="1"/>
              <a:t>community collaboration</a:t>
            </a:r>
            <a:r>
              <a:rPr lang="en-US"/>
              <a:t> to provide wraparound supports.</a:t>
            </a:r>
          </a:p>
          <a:p>
            <a:pPr marL="171450" indent="-171450">
              <a:buFont typeface="Arial"/>
              <a:buChar char="•"/>
              <a:defRPr/>
            </a:pPr>
            <a:r>
              <a:rPr lang="en-US"/>
              <a:t>Engaging </a:t>
            </a:r>
            <a:r>
              <a:rPr lang="en-US" b="1"/>
              <a:t>parents and guardians</a:t>
            </a:r>
            <a:r>
              <a:rPr lang="en-US"/>
              <a:t> as key partners.</a:t>
            </a:r>
          </a:p>
          <a:p>
            <a:pPr marL="171450" indent="-171450">
              <a:buFont typeface="Arial"/>
              <a:buChar char="•"/>
              <a:defRPr/>
            </a:pPr>
            <a:r>
              <a:rPr lang="en-US"/>
              <a:t>Offering </a:t>
            </a:r>
            <a:r>
              <a:rPr lang="en-US" b="1"/>
              <a:t>mentoring programs</a:t>
            </a:r>
            <a:r>
              <a:rPr lang="en-US"/>
              <a:t> for connection and accountability.</a:t>
            </a:r>
          </a:p>
          <a:p>
            <a:pPr marL="171450" indent="-171450">
              <a:buFont typeface="Arial"/>
              <a:buChar char="•"/>
            </a:pPr>
            <a:r>
              <a:rPr lang="en-US"/>
              <a:t>Providing </a:t>
            </a:r>
            <a:r>
              <a:rPr lang="en-US" b="1"/>
              <a:t>extended and summer learning opportunities</a:t>
            </a:r>
            <a:r>
              <a:rPr lang="en-US"/>
              <a:t>.</a:t>
            </a:r>
          </a:p>
          <a:p>
            <a:pPr marL="171450" indent="-171450">
              <a:buFont typeface="Arial"/>
              <a:buChar char="•"/>
            </a:pPr>
            <a:r>
              <a:rPr lang="en-US"/>
              <a:t>Using </a:t>
            </a:r>
            <a:r>
              <a:rPr lang="en-US" b="1"/>
              <a:t>incentives</a:t>
            </a:r>
            <a:r>
              <a:rPr lang="en-US"/>
              <a:t> to encourage and reward regular attendance.</a:t>
            </a:r>
          </a:p>
          <a:p>
            <a:r>
              <a:rPr lang="en-US"/>
              <a:t>These interventions work best when </a:t>
            </a:r>
            <a:r>
              <a:rPr lang="en-US" b="1"/>
              <a:t>tailored to student needs</a:t>
            </a:r>
            <a:r>
              <a:rPr lang="en-US"/>
              <a:t> and combined for a comprehensive approach.</a:t>
            </a:r>
          </a:p>
          <a:p>
            <a:endParaRPr lang="en-US"/>
          </a:p>
          <a:p>
            <a:pPr algn="l">
              <a:lnSpc>
                <a:spcPts val="2250"/>
              </a:lnSpc>
              <a:spcBef>
                <a:spcPts val="3375"/>
              </a:spcBef>
              <a:buNone/>
            </a:pPr>
            <a:r>
              <a:rPr lang="en-US" b="1" i="0">
                <a:solidFill>
                  <a:srgbClr val="002F3D"/>
                </a:solidFill>
                <a:effectLst/>
                <a:latin typeface="Rubik"/>
              </a:rPr>
              <a:t>If you are a district:</a:t>
            </a:r>
            <a:endParaRPr lang="en-US" b="0" i="0">
              <a:solidFill>
                <a:srgbClr val="002F3D"/>
              </a:solidFill>
              <a:effectLst/>
              <a:latin typeface="Rubik"/>
            </a:endParaRPr>
          </a:p>
          <a:p>
            <a:pPr algn="l">
              <a:lnSpc>
                <a:spcPts val="1950"/>
              </a:lnSpc>
              <a:spcBef>
                <a:spcPts val="3375"/>
              </a:spcBef>
              <a:buFont typeface="Arial" panose="020B0604020202020204" pitchFamily="34" charset="0"/>
              <a:buChar char="•"/>
            </a:pPr>
            <a:r>
              <a:rPr lang="en-US" b="0" i="0">
                <a:solidFill>
                  <a:srgbClr val="393939"/>
                </a:solidFill>
                <a:effectLst/>
                <a:latin typeface="Rubik"/>
              </a:rPr>
              <a:t>Join the </a:t>
            </a:r>
            <a:r>
              <a:rPr lang="en-US" b="0" i="0" u="sng">
                <a:solidFill>
                  <a:srgbClr val="09828B"/>
                </a:solidFill>
                <a:effectLst/>
                <a:latin typeface="Rubik"/>
                <a:hlinkClick r:id="rId3"/>
              </a:rPr>
              <a:t>Attendance Solutions Network</a:t>
            </a:r>
            <a:r>
              <a:rPr lang="en-US" b="0" i="0">
                <a:solidFill>
                  <a:srgbClr val="393939"/>
                </a:solidFill>
                <a:effectLst/>
                <a:latin typeface="Rubik"/>
              </a:rPr>
              <a:t> to access technical assistance and a peer learning community. The Attendance Solutions network is already providing no-cost technical assistance to over 200 districts across the country.</a:t>
            </a:r>
          </a:p>
          <a:p>
            <a:pPr algn="l">
              <a:lnSpc>
                <a:spcPts val="1950"/>
              </a:lnSpc>
              <a:spcBef>
                <a:spcPts val="3375"/>
              </a:spcBef>
              <a:buFont typeface="Arial" panose="020B0604020202020204" pitchFamily="34" charset="0"/>
              <a:buChar char="•"/>
            </a:pPr>
            <a:r>
              <a:rPr lang="en-US" b="0" i="0">
                <a:solidFill>
                  <a:srgbClr val="393939"/>
                </a:solidFill>
                <a:effectLst/>
                <a:latin typeface="Rubik"/>
              </a:rPr>
              <a:t>Consider this a </a:t>
            </a:r>
            <a:r>
              <a:rPr lang="en-US" b="0" i="0" u="sng">
                <a:solidFill>
                  <a:srgbClr val="09828B"/>
                </a:solidFill>
                <a:effectLst/>
                <a:latin typeface="Rubik"/>
                <a:hlinkClick r:id="rId4"/>
              </a:rPr>
              <a:t>joint resource</a:t>
            </a:r>
            <a:r>
              <a:rPr lang="en-US" b="0" i="0">
                <a:solidFill>
                  <a:srgbClr val="393939"/>
                </a:solidFill>
                <a:effectLst/>
                <a:latin typeface="Rubik"/>
              </a:rPr>
              <a:t> by the U.S. Departments of Education and Transportation highlighting ways to provide safe, reliable transit options to get young people to and from school and support everyday student attendance.</a:t>
            </a:r>
          </a:p>
          <a:p>
            <a:pPr algn="l">
              <a:lnSpc>
                <a:spcPts val="2250"/>
              </a:lnSpc>
              <a:spcBef>
                <a:spcPts val="3375"/>
              </a:spcBef>
              <a:buNone/>
            </a:pPr>
            <a:r>
              <a:rPr lang="en-US" b="1" i="0">
                <a:solidFill>
                  <a:srgbClr val="002F3D"/>
                </a:solidFill>
                <a:effectLst/>
                <a:latin typeface="Rubik"/>
              </a:rPr>
              <a:t>If you are a school:</a:t>
            </a:r>
            <a:endParaRPr lang="en-US" b="0" i="0">
              <a:solidFill>
                <a:srgbClr val="002F3D"/>
              </a:solidFill>
              <a:effectLst/>
              <a:latin typeface="Rubik"/>
            </a:endParaRPr>
          </a:p>
          <a:p>
            <a:pPr algn="l">
              <a:lnSpc>
                <a:spcPts val="1950"/>
              </a:lnSpc>
              <a:spcBef>
                <a:spcPts val="3375"/>
              </a:spcBef>
              <a:buFont typeface="Arial" panose="020B0604020202020204" pitchFamily="34" charset="0"/>
              <a:buChar char="•"/>
            </a:pPr>
            <a:r>
              <a:rPr lang="en-US" b="0" i="0">
                <a:solidFill>
                  <a:srgbClr val="393939"/>
                </a:solidFill>
                <a:effectLst/>
                <a:latin typeface="Rubik"/>
              </a:rPr>
              <a:t>Provide parents with </a:t>
            </a:r>
            <a:r>
              <a:rPr lang="en-US" b="0" i="0" u="sng">
                <a:solidFill>
                  <a:srgbClr val="09828B"/>
                </a:solidFill>
                <a:effectLst/>
                <a:latin typeface="Rubik"/>
                <a:hlinkClick r:id="rId5"/>
              </a:rPr>
              <a:t>resources</a:t>
            </a:r>
            <a:r>
              <a:rPr lang="en-US" b="0" i="0">
                <a:solidFill>
                  <a:srgbClr val="393939"/>
                </a:solidFill>
                <a:effectLst/>
                <a:latin typeface="Rubik"/>
              </a:rPr>
              <a:t> on navigating </a:t>
            </a:r>
            <a:r>
              <a:rPr lang="en-US" b="0" i="0" u="sng">
                <a:solidFill>
                  <a:srgbClr val="09828B"/>
                </a:solidFill>
                <a:effectLst/>
                <a:latin typeface="Rubik"/>
                <a:hlinkClick r:id="rId6"/>
              </a:rPr>
              <a:t>whether to send kinds to school</a:t>
            </a:r>
            <a:r>
              <a:rPr lang="en-US" b="0" i="0">
                <a:solidFill>
                  <a:srgbClr val="393939"/>
                </a:solidFill>
                <a:effectLst/>
                <a:latin typeface="Rubik"/>
              </a:rPr>
              <a:t> when they are experiencing health symptoms. The Centers for Disease Control and Prevention and </a:t>
            </a:r>
            <a:r>
              <a:rPr lang="en-US" b="0" i="0" u="sng">
                <a:solidFill>
                  <a:srgbClr val="09828B"/>
                </a:solidFill>
                <a:effectLst/>
                <a:latin typeface="Rubik"/>
                <a:hlinkClick r:id="rId7"/>
              </a:rPr>
              <a:t>external organizations</a:t>
            </a:r>
            <a:r>
              <a:rPr lang="en-US" b="0" i="0">
                <a:solidFill>
                  <a:srgbClr val="393939"/>
                </a:solidFill>
                <a:effectLst/>
                <a:latin typeface="Rubik"/>
              </a:rPr>
              <a:t> are releasing resources on how to support consistent school attendance, while also </a:t>
            </a:r>
            <a:r>
              <a:rPr lang="en-US" b="0" i="0" u="sng">
                <a:solidFill>
                  <a:srgbClr val="09828B"/>
                </a:solidFill>
                <a:effectLst/>
                <a:latin typeface="Rubik"/>
                <a:hlinkClick r:id="rId8"/>
              </a:rPr>
              <a:t>preventing spread</a:t>
            </a:r>
            <a:r>
              <a:rPr lang="en-US" b="0" i="0">
                <a:solidFill>
                  <a:srgbClr val="393939"/>
                </a:solidFill>
                <a:effectLst/>
                <a:latin typeface="Rubik"/>
              </a:rPr>
              <a:t> of illness.</a:t>
            </a:r>
          </a:p>
          <a:p>
            <a:pPr algn="l">
              <a:lnSpc>
                <a:spcPts val="1950"/>
              </a:lnSpc>
              <a:spcBef>
                <a:spcPts val="3375"/>
              </a:spcBef>
              <a:buFont typeface="Arial" panose="020B0604020202020204" pitchFamily="34" charset="0"/>
              <a:buChar char="•"/>
            </a:pPr>
            <a:r>
              <a:rPr lang="en-US" b="0" i="0">
                <a:solidFill>
                  <a:srgbClr val="393939"/>
                </a:solidFill>
                <a:effectLst/>
                <a:latin typeface="Rubik"/>
              </a:rPr>
              <a:t>The </a:t>
            </a:r>
            <a:r>
              <a:rPr lang="en-US" b="0" i="0" u="sng">
                <a:solidFill>
                  <a:srgbClr val="09828B"/>
                </a:solidFill>
                <a:effectLst/>
                <a:latin typeface="Rubik"/>
                <a:hlinkClick r:id="rId9"/>
              </a:rPr>
              <a:t>Supporting Student Attendance and Engagement Sustainability</a:t>
            </a:r>
            <a:r>
              <a:rPr lang="en-US" b="0" i="0">
                <a:solidFill>
                  <a:srgbClr val="393939"/>
                </a:solidFill>
                <a:effectLst/>
                <a:latin typeface="Rubik"/>
              </a:rPr>
              <a:t> resource provides information on select federal education formula and discretionary funding that can sustain initiatives implemented under ESSER funds.</a:t>
            </a:r>
          </a:p>
          <a:p>
            <a:pPr algn="l">
              <a:lnSpc>
                <a:spcPts val="1950"/>
              </a:lnSpc>
              <a:spcBef>
                <a:spcPts val="3375"/>
              </a:spcBef>
              <a:buFont typeface="Arial" panose="020B0604020202020204" pitchFamily="34" charset="0"/>
              <a:buChar char="•"/>
            </a:pPr>
            <a:r>
              <a:rPr lang="en-US" b="0" i="0">
                <a:solidFill>
                  <a:srgbClr val="393939"/>
                </a:solidFill>
                <a:effectLst/>
                <a:latin typeface="Rubik"/>
              </a:rPr>
              <a:t>The </a:t>
            </a:r>
            <a:r>
              <a:rPr lang="en-US" b="0" i="0" u="sng">
                <a:solidFill>
                  <a:srgbClr val="09828B"/>
                </a:solidFill>
                <a:effectLst/>
                <a:latin typeface="Rubik"/>
                <a:hlinkClick r:id="rId10"/>
              </a:rPr>
              <a:t>Strategies to Address Chronic Absenteeism</a:t>
            </a:r>
            <a:r>
              <a:rPr lang="en-US" b="0" i="0">
                <a:solidFill>
                  <a:srgbClr val="393939"/>
                </a:solidFill>
                <a:effectLst/>
                <a:latin typeface="Rubik"/>
              </a:rPr>
              <a:t> resource from the Department’s Institute of Education Sciences (IES) provides States and districts with a menu of evidence-based practices to increase student attendance, including early warning systems, mentoring, and text-based “nudges” to families. More specifically, IES’s </a:t>
            </a:r>
            <a:r>
              <a:rPr lang="en-US" b="0" i="0" u="sng">
                <a:solidFill>
                  <a:srgbClr val="09828B"/>
                </a:solidFill>
                <a:effectLst/>
                <a:latin typeface="Rubik"/>
                <a:hlinkClick r:id="rId11"/>
              </a:rPr>
              <a:t>How to Text Message Parents to Reduce Chronic Absence Using an Evidence-Based Approach</a:t>
            </a:r>
            <a:r>
              <a:rPr lang="en-US" b="0" i="0">
                <a:solidFill>
                  <a:srgbClr val="393939"/>
                </a:solidFill>
                <a:effectLst/>
                <a:latin typeface="Rubik"/>
              </a:rPr>
              <a:t> provides tools for districts implementing text messaging to reduce chronic absenteeism.</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4E634-7445-4118-8539-B0D072700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30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add District Mission and Vision to this slide.</a:t>
            </a:r>
          </a:p>
        </p:txBody>
      </p:sp>
      <p:sp>
        <p:nvSpPr>
          <p:cNvPr id="4" name="Slide Number Placeholder 3"/>
          <p:cNvSpPr>
            <a:spLocks noGrp="1"/>
          </p:cNvSpPr>
          <p:nvPr>
            <p:ph type="sldNum" sz="quarter" idx="5"/>
          </p:nvPr>
        </p:nvSpPr>
        <p:spPr/>
        <p:txBody>
          <a:bodyPr/>
          <a:lstStyle/>
          <a:p>
            <a:fld id="{03C088C9-16CC-4632-8E22-DE63A509319E}" type="slidenum">
              <a:rPr lang="en-US" smtClean="0"/>
              <a:t>2</a:t>
            </a:fld>
            <a:endParaRPr lang="en-US"/>
          </a:p>
        </p:txBody>
      </p:sp>
    </p:spTree>
    <p:extLst>
      <p:ext uri="{BB962C8B-B14F-4D97-AF65-F5344CB8AC3E}">
        <p14:creationId xmlns:p14="http://schemas.microsoft.com/office/powerpoint/2010/main" val="1600351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emphasizes the importance of </a:t>
            </a:r>
            <a:r>
              <a:rPr lang="en-US" b="1"/>
              <a:t>policy-level solutions</a:t>
            </a:r>
            <a:r>
              <a:rPr lang="en-US"/>
              <a:t> to tackle chronic absenteeism. It suggests that systemic change—through </a:t>
            </a:r>
            <a:r>
              <a:rPr lang="en-US" b="1"/>
              <a:t>clear attendance policies, supportive accountability frameworks, and resource allocation</a:t>
            </a:r>
            <a:r>
              <a:rPr lang="en-US"/>
              <a:t>—can create sustainable improvements. </a:t>
            </a:r>
          </a:p>
        </p:txBody>
      </p:sp>
      <p:sp>
        <p:nvSpPr>
          <p:cNvPr id="4" name="Slide Number Placeholder 3"/>
          <p:cNvSpPr>
            <a:spLocks noGrp="1"/>
          </p:cNvSpPr>
          <p:nvPr>
            <p:ph type="sldNum" sz="quarter" idx="5"/>
          </p:nvPr>
        </p:nvSpPr>
        <p:spPr/>
        <p:txBody>
          <a:bodyPr/>
          <a:lstStyle/>
          <a:p>
            <a:fld id="{03C088C9-16CC-4632-8E22-DE63A509319E}" type="slidenum">
              <a:rPr lang="en-US" smtClean="0"/>
              <a:t>20</a:t>
            </a:fld>
            <a:endParaRPr lang="en-US"/>
          </a:p>
        </p:txBody>
      </p:sp>
    </p:spTree>
    <p:extLst>
      <p:ext uri="{BB962C8B-B14F-4D97-AF65-F5344CB8AC3E}">
        <p14:creationId xmlns:p14="http://schemas.microsoft.com/office/powerpoint/2010/main" val="4201881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stresses the value of </a:t>
            </a:r>
            <a:r>
              <a:rPr lang="en-US" b="1"/>
              <a:t>working with community partners</a:t>
            </a:r>
            <a:r>
              <a:rPr lang="en-US"/>
              <a:t> to combat chronic absenteeism. Schools can enhance their support systems by partnering with organizations that provide </a:t>
            </a:r>
            <a:r>
              <a:rPr lang="en-US" b="1"/>
              <a:t>health services, transportation assistance, mentoring, mental health support</a:t>
            </a:r>
            <a:r>
              <a:rPr lang="en-US"/>
              <a:t>, and </a:t>
            </a:r>
            <a:r>
              <a:rPr lang="en-US" b="1"/>
              <a:t>family outreach</a:t>
            </a:r>
            <a:r>
              <a:rPr lang="en-US"/>
              <a:t>. The goal is to create a </a:t>
            </a:r>
            <a:r>
              <a:rPr lang="en-US" b="1"/>
              <a:t>network of care</a:t>
            </a:r>
            <a:r>
              <a:rPr lang="en-US"/>
              <a:t> that addresses the root causes of absenteeism and promotes student success through shared responsibility.</a:t>
            </a:r>
          </a:p>
          <a:p>
            <a:endParaRPr lang="en-US"/>
          </a:p>
        </p:txBody>
      </p:sp>
      <p:sp>
        <p:nvSpPr>
          <p:cNvPr id="4" name="Slide Number Placeholder 3"/>
          <p:cNvSpPr>
            <a:spLocks noGrp="1"/>
          </p:cNvSpPr>
          <p:nvPr>
            <p:ph type="sldNum" sz="quarter" idx="5"/>
          </p:nvPr>
        </p:nvSpPr>
        <p:spPr/>
        <p:txBody>
          <a:bodyPr/>
          <a:lstStyle/>
          <a:p>
            <a:fld id="{03C088C9-16CC-4632-8E22-DE63A509319E}" type="slidenum">
              <a:rPr lang="en-US" smtClean="0"/>
              <a:t>21</a:t>
            </a:fld>
            <a:endParaRPr lang="en-US"/>
          </a:p>
        </p:txBody>
      </p:sp>
    </p:spTree>
    <p:extLst>
      <p:ext uri="{BB962C8B-B14F-4D97-AF65-F5344CB8AC3E}">
        <p14:creationId xmlns:p14="http://schemas.microsoft.com/office/powerpoint/2010/main" val="3460589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reinforces that </a:t>
            </a:r>
            <a:r>
              <a:rPr lang="en-US" b="1"/>
              <a:t>addressing absenteeism requires flexibility and personalization</a:t>
            </a:r>
            <a:r>
              <a:rPr lang="en-US"/>
              <a:t>. Key points include:</a:t>
            </a:r>
          </a:p>
          <a:p>
            <a:pPr marL="171450" indent="-171450">
              <a:buFont typeface="Arial"/>
              <a:buChar char="•"/>
            </a:pPr>
            <a:r>
              <a:rPr lang="en-US" b="1"/>
              <a:t>No one-size-fits-all</a:t>
            </a:r>
            <a:r>
              <a:rPr lang="en-US"/>
              <a:t>—each student needs individualized support.</a:t>
            </a:r>
          </a:p>
          <a:p>
            <a:pPr marL="171450" indent="-171450">
              <a:buFont typeface="Arial"/>
              <a:buChar char="•"/>
            </a:pPr>
            <a:r>
              <a:rPr lang="en-US" b="1"/>
              <a:t>No strategy lasts forever</a:t>
            </a:r>
            <a:r>
              <a:rPr lang="en-US"/>
              <a:t>—interventions must evolve as student needs change.</a:t>
            </a:r>
          </a:p>
          <a:p>
            <a:pPr marL="171450" indent="-171450">
              <a:buFont typeface="Arial"/>
              <a:buChar char="•"/>
            </a:pPr>
            <a:r>
              <a:rPr lang="en-US" b="1"/>
              <a:t>Ongoing monitoring and adjustment</a:t>
            </a:r>
            <a:r>
              <a:rPr lang="en-US"/>
              <a:t> are essential to track progress and adapt.</a:t>
            </a:r>
          </a:p>
          <a:p>
            <a:pPr marL="171450" indent="-171450">
              <a:buFont typeface="Arial"/>
              <a:buChar char="•"/>
            </a:pPr>
            <a:r>
              <a:rPr lang="en-US" b="1"/>
              <a:t>Maintain engagement</a:t>
            </a:r>
            <a:r>
              <a:rPr lang="en-US"/>
              <a:t>—if motivation dips, refresh strategies to keep students involved and responsive.</a:t>
            </a:r>
          </a:p>
          <a:p>
            <a:r>
              <a:rPr lang="en-US"/>
              <a:t>The core message: </a:t>
            </a:r>
            <a:r>
              <a:rPr lang="en-US" b="1"/>
              <a:t>stay responsive and proactive</a:t>
            </a:r>
            <a:r>
              <a:rPr lang="en-US"/>
              <a:t> in supporting attendance.</a:t>
            </a:r>
          </a:p>
          <a:p>
            <a:endParaRPr lang="en-US"/>
          </a:p>
        </p:txBody>
      </p:sp>
      <p:sp>
        <p:nvSpPr>
          <p:cNvPr id="4" name="Slide Number Placeholder 3"/>
          <p:cNvSpPr>
            <a:spLocks noGrp="1"/>
          </p:cNvSpPr>
          <p:nvPr>
            <p:ph type="sldNum" sz="quarter" idx="5"/>
          </p:nvPr>
        </p:nvSpPr>
        <p:spPr/>
        <p:txBody>
          <a:bodyPr/>
          <a:lstStyle/>
          <a:p>
            <a:fld id="{03C088C9-16CC-4632-8E22-DE63A509319E}" type="slidenum">
              <a:rPr lang="en-US" smtClean="0"/>
              <a:t>22</a:t>
            </a:fld>
            <a:endParaRPr lang="en-US"/>
          </a:p>
        </p:txBody>
      </p:sp>
    </p:spTree>
    <p:extLst>
      <p:ext uri="{BB962C8B-B14F-4D97-AF65-F5344CB8AC3E}">
        <p14:creationId xmlns:p14="http://schemas.microsoft.com/office/powerpoint/2010/main" val="2303255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insert the strategies you will be focusing on here. Samples are at the end of the ppt.</a:t>
            </a:r>
          </a:p>
        </p:txBody>
      </p:sp>
      <p:sp>
        <p:nvSpPr>
          <p:cNvPr id="4" name="Slide Number Placeholder 3"/>
          <p:cNvSpPr>
            <a:spLocks noGrp="1"/>
          </p:cNvSpPr>
          <p:nvPr>
            <p:ph type="sldNum" sz="quarter" idx="5"/>
          </p:nvPr>
        </p:nvSpPr>
        <p:spPr/>
        <p:txBody>
          <a:bodyPr/>
          <a:lstStyle/>
          <a:p>
            <a:fld id="{03C088C9-16CC-4632-8E22-DE63A509319E}" type="slidenum">
              <a:rPr lang="en-US" smtClean="0"/>
              <a:t>23</a:t>
            </a:fld>
            <a:endParaRPr lang="en-US"/>
          </a:p>
        </p:txBody>
      </p:sp>
    </p:spTree>
    <p:extLst>
      <p:ext uri="{BB962C8B-B14F-4D97-AF65-F5344CB8AC3E}">
        <p14:creationId xmlns:p14="http://schemas.microsoft.com/office/powerpoint/2010/main" val="1532394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outlines </a:t>
            </a:r>
            <a:r>
              <a:rPr lang="en-US" b="1"/>
              <a:t>key principles for promoting consistent attendance</a:t>
            </a:r>
            <a:r>
              <a:rPr lang="en-US"/>
              <a:t>:</a:t>
            </a:r>
          </a:p>
          <a:p>
            <a:pPr marL="171450" indent="-171450">
              <a:buFont typeface="Arial"/>
              <a:buChar char="•"/>
            </a:pPr>
            <a:r>
              <a:rPr lang="en-US" b="1"/>
              <a:t>Act early</a:t>
            </a:r>
            <a:r>
              <a:rPr lang="en-US"/>
              <a:t>: Address issues before they escalate to long-term problems.</a:t>
            </a:r>
          </a:p>
          <a:p>
            <a:pPr marL="171450" indent="-171450">
              <a:buFont typeface="Arial"/>
              <a:buChar char="•"/>
            </a:pPr>
            <a:r>
              <a:rPr lang="en-US" b="1"/>
              <a:t>Collaborate</a:t>
            </a:r>
            <a:r>
              <a:rPr lang="en-US"/>
              <a:t>: Schools, families, and community partners must work as a team.</a:t>
            </a:r>
          </a:p>
          <a:p>
            <a:pPr marL="171450" indent="-171450">
              <a:buFont typeface="Arial"/>
              <a:buChar char="•"/>
            </a:pPr>
            <a:r>
              <a:rPr lang="en-US" b="1"/>
              <a:t>Tailor strategies</a:t>
            </a:r>
            <a:r>
              <a:rPr lang="en-US"/>
              <a:t>: Use flexible, student-specific interventions—no one-size-fits-all.</a:t>
            </a:r>
          </a:p>
          <a:p>
            <a:pPr marL="171450" indent="-171450">
              <a:buFont typeface="Arial"/>
              <a:buChar char="•"/>
            </a:pPr>
            <a:r>
              <a:rPr lang="en-US" b="1"/>
              <a:t>Identify root causes</a:t>
            </a:r>
            <a:r>
              <a:rPr lang="en-US"/>
              <a:t>: Understand why a student is absent to design effective solutions.</a:t>
            </a:r>
          </a:p>
          <a:p>
            <a:pPr marL="171450" indent="-171450">
              <a:buFont typeface="Arial"/>
              <a:buChar char="•"/>
            </a:pPr>
            <a:r>
              <a:rPr lang="en-US" b="1"/>
              <a:t>Know when to escalate</a:t>
            </a:r>
            <a:r>
              <a:rPr lang="en-US"/>
              <a:t>: Use legal steps (IEPs, mediation, truancy proceedings) if supportive strategies fail.</a:t>
            </a:r>
          </a:p>
          <a:p>
            <a:r>
              <a:rPr lang="en-US"/>
              <a:t>The focus is on </a:t>
            </a:r>
            <a:r>
              <a:rPr lang="en-US" b="1"/>
              <a:t>early, proactive, and collaborative problem-solving</a:t>
            </a:r>
            <a:r>
              <a:rPr lang="en-US"/>
              <a:t>.</a:t>
            </a:r>
          </a:p>
          <a:p>
            <a:endParaRPr lang="en-US"/>
          </a:p>
        </p:txBody>
      </p:sp>
      <p:sp>
        <p:nvSpPr>
          <p:cNvPr id="4" name="Slide Number Placeholder 3"/>
          <p:cNvSpPr>
            <a:spLocks noGrp="1"/>
          </p:cNvSpPr>
          <p:nvPr>
            <p:ph type="sldNum" sz="quarter" idx="5"/>
          </p:nvPr>
        </p:nvSpPr>
        <p:spPr/>
        <p:txBody>
          <a:bodyPr/>
          <a:lstStyle/>
          <a:p>
            <a:fld id="{03C088C9-16CC-4632-8E22-DE63A509319E}" type="slidenum">
              <a:rPr lang="en-US" smtClean="0"/>
              <a:t>24</a:t>
            </a:fld>
            <a:endParaRPr lang="en-US"/>
          </a:p>
        </p:txBody>
      </p:sp>
    </p:spTree>
    <p:extLst>
      <p:ext uri="{BB962C8B-B14F-4D97-AF65-F5344CB8AC3E}">
        <p14:creationId xmlns:p14="http://schemas.microsoft.com/office/powerpoint/2010/main" val="3664923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The following slides outline a </a:t>
            </a:r>
            <a:r>
              <a:rPr lang="en-US" b="1"/>
              <a:t>tiered intervention model</a:t>
            </a:r>
            <a:r>
              <a:rPr lang="en-US"/>
              <a:t> for addressing absenteeism:</a:t>
            </a:r>
          </a:p>
          <a:p>
            <a:pPr marL="171450" indent="-171450">
              <a:buFont typeface="Arial"/>
              <a:buChar char="•"/>
            </a:pPr>
            <a:r>
              <a:rPr lang="en-US" b="1"/>
              <a:t>Tier 1</a:t>
            </a:r>
            <a:r>
              <a:rPr lang="en-US"/>
              <a:t> – </a:t>
            </a:r>
            <a:r>
              <a:rPr lang="en-US" i="1"/>
              <a:t>Universal strategies</a:t>
            </a:r>
            <a:r>
              <a:rPr lang="en-US"/>
              <a:t> for all students, such as positive school climate, attendance messaging, and routine monitoring.</a:t>
            </a:r>
          </a:p>
          <a:p>
            <a:pPr marL="171450" indent="-171450">
              <a:buFont typeface="Arial"/>
              <a:buChar char="•"/>
            </a:pPr>
            <a:r>
              <a:rPr lang="en-US" b="1"/>
              <a:t>Tier 2</a:t>
            </a:r>
            <a:r>
              <a:rPr lang="en-US"/>
              <a:t> – </a:t>
            </a:r>
            <a:r>
              <a:rPr lang="en-US" i="1"/>
              <a:t>Targeted supports</a:t>
            </a:r>
            <a:r>
              <a:rPr lang="en-US"/>
              <a:t> for students showing warning signs, like check-ins, small group interventions, or family outreach.</a:t>
            </a:r>
          </a:p>
          <a:p>
            <a:pPr marL="171450" indent="-171450">
              <a:buFont typeface="Arial"/>
              <a:buChar char="•"/>
            </a:pPr>
            <a:r>
              <a:rPr lang="en-US" b="1"/>
              <a:t>Tier 3</a:t>
            </a:r>
            <a:r>
              <a:rPr lang="en-US"/>
              <a:t> – </a:t>
            </a:r>
            <a:r>
              <a:rPr lang="en-US" i="1"/>
              <a:t>Intensive individualized interventions</a:t>
            </a:r>
            <a:r>
              <a:rPr lang="en-US"/>
              <a:t> for chronically absent students, including mentoring, case management, or wraparound services.</a:t>
            </a:r>
          </a:p>
          <a:p>
            <a:r>
              <a:rPr lang="en-US"/>
              <a:t>The key message: </a:t>
            </a:r>
            <a:r>
              <a:rPr lang="en-US" b="1"/>
              <a:t>Different levels of support are necessary to meet varying student needs</a:t>
            </a:r>
            <a:r>
              <a:rPr lang="en-US"/>
              <a:t>.</a:t>
            </a:r>
          </a:p>
          <a:p>
            <a:endParaRPr lang="en-US"/>
          </a:p>
        </p:txBody>
      </p:sp>
      <p:sp>
        <p:nvSpPr>
          <p:cNvPr id="4" name="Slide Number Placeholder 3"/>
          <p:cNvSpPr>
            <a:spLocks noGrp="1"/>
          </p:cNvSpPr>
          <p:nvPr>
            <p:ph type="sldNum" sz="quarter" idx="5"/>
          </p:nvPr>
        </p:nvSpPr>
        <p:spPr/>
        <p:txBody>
          <a:bodyPr/>
          <a:lstStyle/>
          <a:p>
            <a:fld id="{03C088C9-16CC-4632-8E22-DE63A509319E}" type="slidenum">
              <a:rPr lang="en-US" smtClean="0"/>
              <a:t>26</a:t>
            </a:fld>
            <a:endParaRPr lang="en-US"/>
          </a:p>
        </p:txBody>
      </p:sp>
    </p:spTree>
    <p:extLst>
      <p:ext uri="{BB962C8B-B14F-4D97-AF65-F5344CB8AC3E}">
        <p14:creationId xmlns:p14="http://schemas.microsoft.com/office/powerpoint/2010/main" val="3369274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83B5-224B-D503-EAED-242623D56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8B5D7-E4F0-4FCB-AA12-09C154D00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A01AF-E4B4-A12B-38A6-0ACCF2A3E8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05AB55-F01E-9693-8ABB-1C0158149BAB}"/>
              </a:ext>
            </a:extLst>
          </p:cNvPr>
          <p:cNvSpPr>
            <a:spLocks noGrp="1"/>
          </p:cNvSpPr>
          <p:nvPr>
            <p:ph type="sldNum" sz="quarter" idx="5"/>
          </p:nvPr>
        </p:nvSpPr>
        <p:spPr/>
        <p:txBody>
          <a:bodyPr/>
          <a:lstStyle/>
          <a:p>
            <a:fld id="{03C088C9-16CC-4632-8E22-DE63A509319E}" type="slidenum">
              <a:rPr lang="en-US" smtClean="0"/>
              <a:t>27</a:t>
            </a:fld>
            <a:endParaRPr lang="en-US"/>
          </a:p>
        </p:txBody>
      </p:sp>
    </p:spTree>
    <p:extLst>
      <p:ext uri="{BB962C8B-B14F-4D97-AF65-F5344CB8AC3E}">
        <p14:creationId xmlns:p14="http://schemas.microsoft.com/office/powerpoint/2010/main" val="2864893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C088C9-16CC-4632-8E22-DE63A509319E}" type="slidenum">
              <a:rPr lang="en-US" smtClean="0"/>
              <a:t>28</a:t>
            </a:fld>
            <a:endParaRPr lang="en-US"/>
          </a:p>
        </p:txBody>
      </p:sp>
    </p:spTree>
    <p:extLst>
      <p:ext uri="{BB962C8B-B14F-4D97-AF65-F5344CB8AC3E}">
        <p14:creationId xmlns:p14="http://schemas.microsoft.com/office/powerpoint/2010/main" val="2416719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564F1-00E4-3FC2-8295-FE68136F0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09B4E-B8E6-892C-7B4D-3DE009789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E673B-860C-A0DB-25B1-BFCFCCD8B9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57E750-6FA9-3835-FC04-3ED553201224}"/>
              </a:ext>
            </a:extLst>
          </p:cNvPr>
          <p:cNvSpPr>
            <a:spLocks noGrp="1"/>
          </p:cNvSpPr>
          <p:nvPr>
            <p:ph type="sldNum" sz="quarter" idx="5"/>
          </p:nvPr>
        </p:nvSpPr>
        <p:spPr/>
        <p:txBody>
          <a:bodyPr/>
          <a:lstStyle/>
          <a:p>
            <a:fld id="{03C088C9-16CC-4632-8E22-DE63A509319E}" type="slidenum">
              <a:rPr lang="en-US" smtClean="0"/>
              <a:t>29</a:t>
            </a:fld>
            <a:endParaRPr lang="en-US"/>
          </a:p>
        </p:txBody>
      </p:sp>
    </p:spTree>
    <p:extLst>
      <p:ext uri="{BB962C8B-B14F-4D97-AF65-F5344CB8AC3E}">
        <p14:creationId xmlns:p14="http://schemas.microsoft.com/office/powerpoint/2010/main" val="2414401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2FB9C-36FC-DBF7-7DBD-10A97AE86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41098-A94A-5AF9-5387-338FDAB70F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29C0F-51AC-9C47-002B-79FABECEE6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3C2F1-FBA2-D245-D30B-53D2F6A4AD64}"/>
              </a:ext>
            </a:extLst>
          </p:cNvPr>
          <p:cNvSpPr>
            <a:spLocks noGrp="1"/>
          </p:cNvSpPr>
          <p:nvPr>
            <p:ph type="sldNum" sz="quarter" idx="5"/>
          </p:nvPr>
        </p:nvSpPr>
        <p:spPr/>
        <p:txBody>
          <a:bodyPr/>
          <a:lstStyle/>
          <a:p>
            <a:fld id="{03C088C9-16CC-4632-8E22-DE63A509319E}" type="slidenum">
              <a:rPr lang="en-US" smtClean="0"/>
              <a:t>30</a:t>
            </a:fld>
            <a:endParaRPr lang="en-US"/>
          </a:p>
        </p:txBody>
      </p:sp>
    </p:spTree>
    <p:extLst>
      <p:ext uri="{BB962C8B-B14F-4D97-AF65-F5344CB8AC3E}">
        <p14:creationId xmlns:p14="http://schemas.microsoft.com/office/powerpoint/2010/main" val="336102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p>
          <a:p>
            <a:pPr marL="285750" indent="-285750">
              <a:buFont typeface="Arial"/>
              <a:buChar char="•"/>
            </a:pPr>
            <a:r>
              <a:rPr lang="en-US" b="1"/>
              <a:t>Introduce the session’s focus</a:t>
            </a:r>
            <a:r>
              <a:rPr lang="en-US"/>
              <a:t> on improving student attendance to support academic success.</a:t>
            </a:r>
          </a:p>
          <a:p>
            <a:pPr marL="285750" indent="-285750">
              <a:buFont typeface="Arial"/>
              <a:buChar char="•"/>
            </a:pPr>
            <a:r>
              <a:rPr lang="en-US" b="1"/>
              <a:t>Define chronic absenteeism</a:t>
            </a:r>
            <a:r>
              <a:rPr lang="en-US"/>
              <a:t> – more than just missing school, it includes excused and unexcused absences that hinder learning.</a:t>
            </a:r>
          </a:p>
          <a:p>
            <a:pPr marL="285750" indent="-285750">
              <a:buFont typeface="Arial"/>
              <a:buChar char="•"/>
            </a:pPr>
            <a:r>
              <a:rPr lang="en-US" b="1"/>
              <a:t>Highlight the need for a shift</a:t>
            </a:r>
            <a:r>
              <a:rPr lang="en-US"/>
              <a:t> from punitive discipline (like suspensions) to </a:t>
            </a:r>
            <a:r>
              <a:rPr lang="en-US" b="1"/>
              <a:t>proactive prevention and targeted intervention</a:t>
            </a:r>
            <a:r>
              <a:rPr lang="en-US"/>
              <a:t>.</a:t>
            </a:r>
          </a:p>
          <a:p>
            <a:pPr marL="285750" indent="-285750">
              <a:buFont typeface="Arial"/>
              <a:buChar char="•"/>
            </a:pPr>
            <a:r>
              <a:rPr lang="en-US"/>
              <a:t>Mention the </a:t>
            </a:r>
            <a:r>
              <a:rPr lang="en-US" b="1"/>
              <a:t>importance of using data tools</a:t>
            </a:r>
            <a:r>
              <a:rPr lang="en-US"/>
              <a:t> to track, identify, and support students at risk.</a:t>
            </a:r>
          </a:p>
          <a:p>
            <a:pPr marL="285750" indent="-285750">
              <a:buFont typeface="Arial"/>
              <a:buChar char="•"/>
            </a:pPr>
            <a:r>
              <a:rPr lang="en-US"/>
              <a:t>Briefly touch on </a:t>
            </a:r>
            <a:r>
              <a:rPr lang="en-US" b="1"/>
              <a:t>common reasons students are chronically absent</a:t>
            </a:r>
            <a:r>
              <a:rPr lang="en-US"/>
              <a:t>, such as health issues, transportation, family responsibilities, etc.</a:t>
            </a:r>
            <a:endParaRPr lang="en-US">
              <a:latin typeface="Aptos"/>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3</a:t>
            </a:fld>
            <a:endParaRPr lang="en-US"/>
          </a:p>
        </p:txBody>
      </p:sp>
    </p:spTree>
    <p:extLst>
      <p:ext uri="{BB962C8B-B14F-4D97-AF65-F5344CB8AC3E}">
        <p14:creationId xmlns:p14="http://schemas.microsoft.com/office/powerpoint/2010/main" val="3742769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39FDB-05AC-54A4-E159-7193C2D42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15837-6032-82F3-E61F-6FF1AC0AB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5C8B2-2340-51C2-3211-377BEE8A21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FB9252-CD75-490E-7BC7-724EA5E681FD}"/>
              </a:ext>
            </a:extLst>
          </p:cNvPr>
          <p:cNvSpPr>
            <a:spLocks noGrp="1"/>
          </p:cNvSpPr>
          <p:nvPr>
            <p:ph type="sldNum" sz="quarter" idx="5"/>
          </p:nvPr>
        </p:nvSpPr>
        <p:spPr/>
        <p:txBody>
          <a:bodyPr/>
          <a:lstStyle/>
          <a:p>
            <a:fld id="{03C088C9-16CC-4632-8E22-DE63A509319E}" type="slidenum">
              <a:rPr lang="en-US" smtClean="0"/>
              <a:t>31</a:t>
            </a:fld>
            <a:endParaRPr lang="en-US"/>
          </a:p>
        </p:txBody>
      </p:sp>
    </p:spTree>
    <p:extLst>
      <p:ext uri="{BB962C8B-B14F-4D97-AF65-F5344CB8AC3E}">
        <p14:creationId xmlns:p14="http://schemas.microsoft.com/office/powerpoint/2010/main" val="1386171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02A65-93E9-BB70-409D-0EE5B42E1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0E188-D0E9-8266-125B-949A3D999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3416F-0B93-599D-BC5F-FAFA58AEAE15}"/>
              </a:ext>
            </a:extLst>
          </p:cNvPr>
          <p:cNvSpPr>
            <a:spLocks noGrp="1"/>
          </p:cNvSpPr>
          <p:nvPr>
            <p:ph type="body" idx="1"/>
          </p:nvPr>
        </p:nvSpPr>
        <p:spPr/>
        <p:txBody>
          <a:bodyPr/>
          <a:lstStyle/>
          <a:p>
            <a:r>
              <a:rPr lang="en-US"/>
              <a:t> </a:t>
            </a:r>
          </a:p>
        </p:txBody>
      </p:sp>
      <p:sp>
        <p:nvSpPr>
          <p:cNvPr id="4" name="Slide Number Placeholder 3">
            <a:extLst>
              <a:ext uri="{FF2B5EF4-FFF2-40B4-BE49-F238E27FC236}">
                <a16:creationId xmlns:a16="http://schemas.microsoft.com/office/drawing/2014/main" id="{9F64AED7-78C8-8191-A832-24CAD35B7561}"/>
              </a:ext>
            </a:extLst>
          </p:cNvPr>
          <p:cNvSpPr>
            <a:spLocks noGrp="1"/>
          </p:cNvSpPr>
          <p:nvPr>
            <p:ph type="sldNum" sz="quarter" idx="5"/>
          </p:nvPr>
        </p:nvSpPr>
        <p:spPr/>
        <p:txBody>
          <a:bodyPr/>
          <a:lstStyle/>
          <a:p>
            <a:fld id="{03C088C9-16CC-4632-8E22-DE63A509319E}" type="slidenum">
              <a:rPr lang="en-US" smtClean="0"/>
              <a:t>32</a:t>
            </a:fld>
            <a:endParaRPr lang="en-US"/>
          </a:p>
        </p:txBody>
      </p:sp>
    </p:spTree>
    <p:extLst>
      <p:ext uri="{BB962C8B-B14F-4D97-AF65-F5344CB8AC3E}">
        <p14:creationId xmlns:p14="http://schemas.microsoft.com/office/powerpoint/2010/main" val="1090810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C088C9-16CC-4632-8E22-DE63A509319E}" type="slidenum">
              <a:rPr lang="en-US" smtClean="0"/>
              <a:t>33</a:t>
            </a:fld>
            <a:endParaRPr lang="en-US"/>
          </a:p>
        </p:txBody>
      </p:sp>
    </p:spTree>
    <p:extLst>
      <p:ext uri="{BB962C8B-B14F-4D97-AF65-F5344CB8AC3E}">
        <p14:creationId xmlns:p14="http://schemas.microsoft.com/office/powerpoint/2010/main" val="309906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pPr marL="285750" indent="-285750">
              <a:buFont typeface="Arial"/>
              <a:buChar char="•"/>
            </a:pPr>
            <a:r>
              <a:rPr lang="en-US"/>
              <a:t>Clarify </a:t>
            </a:r>
            <a:r>
              <a:rPr lang="en-US" b="1"/>
              <a:t>key definitions</a:t>
            </a:r>
            <a:r>
              <a:rPr lang="en-US"/>
              <a:t> for the audience:</a:t>
            </a:r>
          </a:p>
          <a:p>
            <a:pPr marL="285750" lvl="1" indent="-285750">
              <a:buFont typeface="Arial"/>
              <a:buChar char="•"/>
            </a:pPr>
            <a:r>
              <a:rPr lang="en-US" b="1"/>
              <a:t>"Absent"</a:t>
            </a:r>
            <a:r>
              <a:rPr lang="en-US"/>
              <a:t> includes </a:t>
            </a:r>
            <a:r>
              <a:rPr lang="en-US" b="1"/>
              <a:t>all absences</a:t>
            </a:r>
            <a:r>
              <a:rPr lang="en-US"/>
              <a:t> — excused or unexcused — for any reason.</a:t>
            </a:r>
          </a:p>
          <a:p>
            <a:pPr marL="285750" lvl="1" indent="-285750">
              <a:buFont typeface="Arial"/>
              <a:buChar char="•"/>
            </a:pPr>
            <a:r>
              <a:rPr lang="en-US"/>
              <a:t>A student is </a:t>
            </a:r>
            <a:r>
              <a:rPr lang="en-US" b="1"/>
              <a:t>"Chronically Absent"</a:t>
            </a:r>
            <a:r>
              <a:rPr lang="en-US"/>
              <a:t> if they miss </a:t>
            </a:r>
            <a:r>
              <a:rPr lang="en-US" b="1"/>
              <a:t>10% or more</a:t>
            </a:r>
            <a:r>
              <a:rPr lang="en-US"/>
              <a:t> of school days or classes (excused or unexcused).</a:t>
            </a:r>
          </a:p>
          <a:p>
            <a:pPr marL="285750" indent="-285750">
              <a:buFont typeface="Arial"/>
              <a:buChar char="•"/>
            </a:pPr>
            <a:r>
              <a:rPr lang="en-US"/>
              <a:t>Emphasize that </a:t>
            </a:r>
            <a:r>
              <a:rPr lang="en-US" b="1"/>
              <a:t>both types of absences count</a:t>
            </a:r>
            <a:r>
              <a:rPr lang="en-US"/>
              <a:t> toward chronic absenteeism — not just unexcused ones.</a:t>
            </a:r>
          </a:p>
          <a:p>
            <a:pPr marL="285750" indent="-285750">
              <a:buFont typeface="Arial"/>
              <a:buChar char="•"/>
            </a:pPr>
            <a:r>
              <a:rPr lang="en-US"/>
              <a:t>Set the stage for discussing </a:t>
            </a:r>
            <a:r>
              <a:rPr lang="en-US" b="1"/>
              <a:t>why tracking all absences is essential</a:t>
            </a:r>
            <a:r>
              <a:rPr lang="en-US"/>
              <a:t> to early intervention.</a:t>
            </a:r>
          </a:p>
        </p:txBody>
      </p:sp>
      <p:sp>
        <p:nvSpPr>
          <p:cNvPr id="4" name="Slide Number Placeholder 3"/>
          <p:cNvSpPr>
            <a:spLocks noGrp="1"/>
          </p:cNvSpPr>
          <p:nvPr>
            <p:ph type="sldNum" sz="quarter" idx="5"/>
          </p:nvPr>
        </p:nvSpPr>
        <p:spPr/>
        <p:txBody>
          <a:bodyPr/>
          <a:lstStyle/>
          <a:p>
            <a:fld id="{03C088C9-16CC-4632-8E22-DE63A509319E}" type="slidenum">
              <a:rPr lang="en-US" smtClean="0"/>
              <a:t>4</a:t>
            </a:fld>
            <a:endParaRPr lang="en-US"/>
          </a:p>
        </p:txBody>
      </p:sp>
    </p:spTree>
    <p:extLst>
      <p:ext uri="{BB962C8B-B14F-4D97-AF65-F5344CB8AC3E}">
        <p14:creationId xmlns:p14="http://schemas.microsoft.com/office/powerpoint/2010/main" val="240151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pPr marL="171450" indent="-171450">
              <a:buFont typeface="Arial"/>
              <a:buChar char="•"/>
            </a:pPr>
            <a:r>
              <a:rPr lang="en-US"/>
              <a:t>Reiterate that </a:t>
            </a:r>
            <a:r>
              <a:rPr lang="en-US" b="1"/>
              <a:t>chronic absenteeism</a:t>
            </a:r>
            <a:r>
              <a:rPr lang="en-US"/>
              <a:t> refers to a student missing </a:t>
            </a:r>
            <a:r>
              <a:rPr lang="en-US" b="1"/>
              <a:t>10% or more of school days</a:t>
            </a:r>
            <a:r>
              <a:rPr lang="en-US"/>
              <a:t>, regardless of the reason (excused or unexcused).</a:t>
            </a:r>
          </a:p>
          <a:p>
            <a:pPr marL="171450" indent="-171450">
              <a:buFont typeface="Arial"/>
              <a:buChar char="•"/>
            </a:pPr>
            <a:r>
              <a:rPr lang="en-US"/>
              <a:t>Explain that this is a </a:t>
            </a:r>
            <a:r>
              <a:rPr lang="en-US" b="1"/>
              <a:t>key indicator</a:t>
            </a:r>
            <a:r>
              <a:rPr lang="en-US"/>
              <a:t> of academic risk — even sporadic absences can add up.</a:t>
            </a:r>
          </a:p>
          <a:p>
            <a:pPr marL="171450" indent="-171450">
              <a:buFont typeface="Arial"/>
              <a:buChar char="•"/>
            </a:pPr>
            <a:r>
              <a:rPr lang="en-US"/>
              <a:t>This understanding helps schools </a:t>
            </a:r>
            <a:r>
              <a:rPr lang="en-US" b="1"/>
              <a:t>identify struggling students early</a:t>
            </a:r>
            <a:r>
              <a:rPr lang="en-US"/>
              <a:t> and intervene before academic performance declines.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24E634-7445-4118-8539-B0D07270093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093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highlights the importance of examining the various underlying causes of chronic absenteeism. It encourages a deeper look beyond surface-level issues to understand what barriers may be affecting student attendance—such as health challenges, transportation issues, lack of engagement, or family responsibilities. The goal is to use this understanding to develop targeted interventions that address root causes and support regular attendance.</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6</a:t>
            </a:fld>
            <a:endParaRPr lang="en-US"/>
          </a:p>
        </p:txBody>
      </p:sp>
    </p:spTree>
    <p:extLst>
      <p:ext uri="{BB962C8B-B14F-4D97-AF65-F5344CB8AC3E}">
        <p14:creationId xmlns:p14="http://schemas.microsoft.com/office/powerpoint/2010/main" val="200547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explains the key differences between chronic absenteeism and truancy. Chronic absence includes </a:t>
            </a:r>
            <a:r>
              <a:rPr lang="en-US" b="1"/>
              <a:t>all types of absences</a:t>
            </a:r>
            <a:r>
              <a:rPr lang="en-US"/>
              <a:t> (excused, unexcused, suspensions) and aims to address </a:t>
            </a:r>
            <a:r>
              <a:rPr lang="en-US" b="1"/>
              <a:t>lost instructional time</a:t>
            </a:r>
            <a:r>
              <a:rPr lang="en-US"/>
              <a:t> through </a:t>
            </a:r>
            <a:r>
              <a:rPr lang="en-US" b="1"/>
              <a:t>prevention-focused strategies</a:t>
            </a:r>
            <a:r>
              <a:rPr lang="en-US"/>
              <a:t>. In contrast, truancy looks only at </a:t>
            </a:r>
            <a:r>
              <a:rPr lang="en-US" b="1"/>
              <a:t>unexcused absences</a:t>
            </a:r>
            <a:r>
              <a:rPr lang="en-US"/>
              <a:t>, emphasizes </a:t>
            </a:r>
            <a:r>
              <a:rPr lang="en-US" b="1"/>
              <a:t>rule compliance</a:t>
            </a:r>
            <a:r>
              <a:rPr lang="en-US"/>
              <a:t>, and often misses students who are academically at risk due to frequent absences of any kind.</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7</a:t>
            </a:fld>
            <a:endParaRPr lang="en-US"/>
          </a:p>
        </p:txBody>
      </p:sp>
    </p:spTree>
    <p:extLst>
      <p:ext uri="{BB962C8B-B14F-4D97-AF65-F5344CB8AC3E}">
        <p14:creationId xmlns:p14="http://schemas.microsoft.com/office/powerpoint/2010/main" val="221564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emphasizes that chronic absenteeism affects the </a:t>
            </a:r>
            <a:r>
              <a:rPr lang="en-US" b="1"/>
              <a:t>entire school community</a:t>
            </a:r>
            <a:r>
              <a:rPr lang="en-US"/>
              <a:t>, not just the students who are frequently absent. It presents research showing that when the </a:t>
            </a:r>
            <a:r>
              <a:rPr lang="en-US" b="1"/>
              <a:t>average number of absences increases</a:t>
            </a:r>
            <a:r>
              <a:rPr lang="en-US"/>
              <a:t>, </a:t>
            </a:r>
            <a:r>
              <a:rPr lang="en-US" b="1"/>
              <a:t>overall academic performance drops significantly</a:t>
            </a:r>
            <a:r>
              <a:rPr lang="en-US"/>
              <a:t>. For example, schools averaging just </a:t>
            </a:r>
            <a:r>
              <a:rPr lang="en-US" b="1"/>
              <a:t>5 absences</a:t>
            </a:r>
            <a:r>
              <a:rPr lang="en-US"/>
              <a:t> per student had </a:t>
            </a:r>
            <a:r>
              <a:rPr lang="en-US" b="1"/>
              <a:t>80% proficiency</a:t>
            </a:r>
            <a:r>
              <a:rPr lang="en-US"/>
              <a:t> in Math and ELA, while those averaging </a:t>
            </a:r>
            <a:r>
              <a:rPr lang="en-US" b="1"/>
              <a:t>10 absences</a:t>
            </a:r>
            <a:r>
              <a:rPr lang="en-US"/>
              <a:t> dropped to </a:t>
            </a:r>
            <a:r>
              <a:rPr lang="en-US" b="1"/>
              <a:t>only 20% proficiency</a:t>
            </a:r>
            <a:r>
              <a:rPr lang="en-US"/>
              <a:t>. The data highlights how even modest increases in absence rates can lead to widespread academic consequences.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8</a:t>
            </a:fld>
            <a:endParaRPr lang="en-US"/>
          </a:p>
        </p:txBody>
      </p:sp>
    </p:spTree>
    <p:extLst>
      <p:ext uri="{BB962C8B-B14F-4D97-AF65-F5344CB8AC3E}">
        <p14:creationId xmlns:p14="http://schemas.microsoft.com/office/powerpoint/2010/main" val="2958385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 Summary:</a:t>
            </a:r>
            <a:endParaRPr lang="en-US"/>
          </a:p>
          <a:p>
            <a:r>
              <a:rPr lang="en-US"/>
              <a:t>This slide presents data from the </a:t>
            </a:r>
            <a:r>
              <a:rPr lang="en-US" b="1"/>
              <a:t>Alaska Department of Education and Early Development,</a:t>
            </a:r>
            <a:r>
              <a:rPr lang="en-US"/>
              <a:t> illustrating the </a:t>
            </a:r>
            <a:r>
              <a:rPr lang="en-US" b="1"/>
              <a:t>current state of chronic absenteeism in Alaska</a:t>
            </a:r>
            <a:r>
              <a:rPr lang="en-US"/>
              <a:t>. Use this slide to localize the issue and show its relevance to your audience.</a:t>
            </a:r>
          </a:p>
          <a:p>
            <a:endParaRPr lang="en-US">
              <a:latin typeface="Calibri"/>
              <a:ea typeface="Calibri"/>
              <a:cs typeface="Calibri"/>
            </a:endParaRPr>
          </a:p>
          <a:p>
            <a:r>
              <a:rPr lang="en-US" sz="1200" kern="1200">
                <a:solidFill>
                  <a:schemeClr val="tx1"/>
                </a:solidFill>
                <a:effectLst/>
                <a:latin typeface="+mn-lt"/>
                <a:ea typeface="+mn-ea"/>
                <a:cs typeface="+mn-cs"/>
              </a:rPr>
              <a:t>Chronic absenteeism is defined as missing at least 10% of the days in which a student was enrolled at the school. Only students who have been enrolled for at least one half of the school term are included. The chronic absenteeism indicator is not considered for correspondence schools and schools located in facilities where students are incarcerated.</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Absence</a:t>
            </a:r>
            <a:r>
              <a:rPr lang="en-US" sz="1200" kern="1200">
                <a:solidFill>
                  <a:schemeClr val="tx1"/>
                </a:solidFill>
                <a:effectLst/>
                <a:latin typeface="+mn-lt"/>
                <a:ea typeface="+mn-ea"/>
                <a:cs typeface="+mn-cs"/>
              </a:rPr>
              <a:t> A student who is not present during any part of the half-day should be considered absent.  If he or she is present during a part of the half-day, consider her or him tardy or dismissed, depending on school policy.(Required) AS 14.07.060</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Day of Absence</a:t>
            </a:r>
            <a:r>
              <a:rPr lang="en-US" sz="1200" kern="1200">
                <a:solidFill>
                  <a:schemeClr val="tx1"/>
                </a:solidFill>
                <a:effectLst/>
                <a:latin typeface="+mn-lt"/>
                <a:ea typeface="+mn-ea"/>
                <a:cs typeface="+mn-cs"/>
              </a:rPr>
              <a:t> - For each day of scheduled instruction, the student’s absence will be recorded as that portion of the day not recorded as a day of attendance.  The sum of the portion of a day of attendance and the portion of the day of absence must equal one. Allow for two digits and the decimal place. (Definition) 4 AAC 06.895 </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Day of Attendance</a:t>
            </a:r>
            <a:r>
              <a:rPr lang="en-US" sz="1200" kern="1200">
                <a:solidFill>
                  <a:schemeClr val="tx1"/>
                </a:solidFill>
                <a:effectLst/>
                <a:latin typeface="+mn-lt"/>
                <a:ea typeface="+mn-ea"/>
                <a:cs typeface="+mn-cs"/>
              </a:rPr>
              <a:t> - Students are counted in attendance when present at school.  Days of attendance do not include in-service days. Attendance shall be recorded based upon the percent of the student’s normally scheduled instructional day.  For example, a student who is normally scheduled for two hours per day as a part-time student would be recorded with half a day in attendance if he were absent for one hour.  The sum of a day of attendance and a day of absence must equal one.  A student may be counted present only when he or she is actually at school or is present at another school-sponsored instructional program. This may include authorized independent study, work-study programs, academically related field trips and instruction for homebound students. It does not include "making up" school work at home, or activities sponsored by private individuals or groups.  Correspondence school students are counted in attendance as long as they are in membership.  Homebound students are counted in attendance, if they are receiving at least ten hours of instruction per week by an itinerant teacher. (Definition) 4 AAC 06.895 </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3C088C9-16CC-4632-8E22-DE63A509319E}" type="slidenum">
              <a:rPr lang="en-US" smtClean="0"/>
              <a:t>9</a:t>
            </a:fld>
            <a:endParaRPr lang="en-US"/>
          </a:p>
        </p:txBody>
      </p:sp>
    </p:spTree>
    <p:extLst>
      <p:ext uri="{BB962C8B-B14F-4D97-AF65-F5344CB8AC3E}">
        <p14:creationId xmlns:p14="http://schemas.microsoft.com/office/powerpoint/2010/main" val="105521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66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9427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722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a:p>
        </p:txBody>
      </p:sp>
      <p:pic>
        <p:nvPicPr>
          <p:cNvPr id="8" name="Picture 7">
            <a:extLst>
              <a:ext uri="{FF2B5EF4-FFF2-40B4-BE49-F238E27FC236}">
                <a16:creationId xmlns:a16="http://schemas.microsoft.com/office/drawing/2014/main" id="{CAA6B31E-57A5-AC39-E079-7CB4934BFF70}"/>
              </a:ext>
            </a:extLst>
          </p:cNvPr>
          <p:cNvPicPr>
            <a:picLocks noChangeAspect="1"/>
          </p:cNvPicPr>
          <p:nvPr userDrawn="1"/>
        </p:nvPicPr>
        <p:blipFill>
          <a:blip r:embed="rId2"/>
          <a:stretch>
            <a:fillRect/>
          </a:stretch>
        </p:blipFill>
        <p:spPr>
          <a:xfrm>
            <a:off x="9873253" y="262374"/>
            <a:ext cx="2318747" cy="898542"/>
          </a:xfrm>
          <a:prstGeom prst="rect">
            <a:avLst/>
          </a:prstGeom>
        </p:spPr>
      </p:pic>
    </p:spTree>
    <p:extLst>
      <p:ext uri="{BB962C8B-B14F-4D97-AF65-F5344CB8AC3E}">
        <p14:creationId xmlns:p14="http://schemas.microsoft.com/office/powerpoint/2010/main" val="187853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89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pic>
        <p:nvPicPr>
          <p:cNvPr id="2" name="Picture 1">
            <a:extLst>
              <a:ext uri="{FF2B5EF4-FFF2-40B4-BE49-F238E27FC236}">
                <a16:creationId xmlns:a16="http://schemas.microsoft.com/office/drawing/2014/main" id="{CB7997DA-6090-B340-2627-BFC75989E925}"/>
              </a:ext>
            </a:extLst>
          </p:cNvPr>
          <p:cNvPicPr>
            <a:picLocks noChangeAspect="1"/>
          </p:cNvPicPr>
          <p:nvPr userDrawn="1"/>
        </p:nvPicPr>
        <p:blipFill>
          <a:blip r:embed="rId2"/>
          <a:stretch>
            <a:fillRect/>
          </a:stretch>
        </p:blipFill>
        <p:spPr>
          <a:xfrm>
            <a:off x="9873253" y="262374"/>
            <a:ext cx="2318747" cy="898542"/>
          </a:xfrm>
          <a:prstGeom prst="rect">
            <a:avLst/>
          </a:prstGeom>
        </p:spPr>
      </p:pic>
    </p:spTree>
    <p:extLst>
      <p:ext uri="{BB962C8B-B14F-4D97-AF65-F5344CB8AC3E}">
        <p14:creationId xmlns:p14="http://schemas.microsoft.com/office/powerpoint/2010/main" val="88529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7/16/2025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pic>
        <p:nvPicPr>
          <p:cNvPr id="11" name="Picture 10">
            <a:extLst>
              <a:ext uri="{FF2B5EF4-FFF2-40B4-BE49-F238E27FC236}">
                <a16:creationId xmlns:a16="http://schemas.microsoft.com/office/drawing/2014/main" id="{A1CBE83D-09B0-0A61-2C84-743E0341F0F2}"/>
              </a:ext>
            </a:extLst>
          </p:cNvPr>
          <p:cNvPicPr>
            <a:picLocks noChangeAspect="1"/>
          </p:cNvPicPr>
          <p:nvPr userDrawn="1"/>
        </p:nvPicPr>
        <p:blipFill>
          <a:blip r:embed="rId2"/>
          <a:stretch>
            <a:fillRect/>
          </a:stretch>
        </p:blipFill>
        <p:spPr>
          <a:xfrm>
            <a:off x="9873253" y="262374"/>
            <a:ext cx="2318747" cy="898542"/>
          </a:xfrm>
          <a:prstGeom prst="rect">
            <a:avLst/>
          </a:prstGeom>
        </p:spPr>
      </p:pic>
    </p:spTree>
    <p:extLst>
      <p:ext uri="{BB962C8B-B14F-4D97-AF65-F5344CB8AC3E}">
        <p14:creationId xmlns:p14="http://schemas.microsoft.com/office/powerpoint/2010/main" val="142695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7/16/2025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pic>
        <p:nvPicPr>
          <p:cNvPr id="6" name="Picture 5">
            <a:extLst>
              <a:ext uri="{FF2B5EF4-FFF2-40B4-BE49-F238E27FC236}">
                <a16:creationId xmlns:a16="http://schemas.microsoft.com/office/drawing/2014/main" id="{5DD8F5AF-E6D5-97E2-0391-F1EE13CB92F8}"/>
              </a:ext>
            </a:extLst>
          </p:cNvPr>
          <p:cNvPicPr>
            <a:picLocks noChangeAspect="1"/>
          </p:cNvPicPr>
          <p:nvPr userDrawn="1"/>
        </p:nvPicPr>
        <p:blipFill>
          <a:blip r:embed="rId2"/>
          <a:stretch>
            <a:fillRect/>
          </a:stretch>
        </p:blipFill>
        <p:spPr>
          <a:xfrm>
            <a:off x="9326237" y="96831"/>
            <a:ext cx="2686228" cy="1056851"/>
          </a:xfrm>
          <a:prstGeom prst="rect">
            <a:avLst/>
          </a:prstGeom>
        </p:spPr>
      </p:pic>
    </p:spTree>
    <p:extLst>
      <p:ext uri="{BB962C8B-B14F-4D97-AF65-F5344CB8AC3E}">
        <p14:creationId xmlns:p14="http://schemas.microsoft.com/office/powerpoint/2010/main" val="212150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7/16/2025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pic>
        <p:nvPicPr>
          <p:cNvPr id="2" name="Picture 1">
            <a:extLst>
              <a:ext uri="{FF2B5EF4-FFF2-40B4-BE49-F238E27FC236}">
                <a16:creationId xmlns:a16="http://schemas.microsoft.com/office/drawing/2014/main" id="{C0863399-DAED-5634-FBCE-7D2CF6F1F8C5}"/>
              </a:ext>
            </a:extLst>
          </p:cNvPr>
          <p:cNvPicPr>
            <a:picLocks noChangeAspect="1"/>
          </p:cNvPicPr>
          <p:nvPr userDrawn="1"/>
        </p:nvPicPr>
        <p:blipFill>
          <a:blip r:embed="rId2"/>
          <a:stretch>
            <a:fillRect/>
          </a:stretch>
        </p:blipFill>
        <p:spPr>
          <a:xfrm>
            <a:off x="10000818" y="150986"/>
            <a:ext cx="2024316" cy="733589"/>
          </a:xfrm>
          <a:prstGeom prst="rect">
            <a:avLst/>
          </a:prstGeom>
        </p:spPr>
      </p:pic>
      <p:pic>
        <p:nvPicPr>
          <p:cNvPr id="3" name="Picture 2">
            <a:extLst>
              <a:ext uri="{FF2B5EF4-FFF2-40B4-BE49-F238E27FC236}">
                <a16:creationId xmlns:a16="http://schemas.microsoft.com/office/drawing/2014/main" id="{FAEE8FAC-5203-9FD7-DDFA-3CA727C7D7C9}"/>
              </a:ext>
            </a:extLst>
          </p:cNvPr>
          <p:cNvPicPr>
            <a:picLocks noChangeAspect="1"/>
          </p:cNvPicPr>
          <p:nvPr userDrawn="1"/>
        </p:nvPicPr>
        <p:blipFill>
          <a:blip r:embed="rId2"/>
          <a:stretch>
            <a:fillRect/>
          </a:stretch>
        </p:blipFill>
        <p:spPr>
          <a:xfrm>
            <a:off x="9873253" y="262374"/>
            <a:ext cx="2318747" cy="898542"/>
          </a:xfrm>
          <a:prstGeom prst="rect">
            <a:avLst/>
          </a:prstGeom>
        </p:spPr>
      </p:pic>
    </p:spTree>
    <p:extLst>
      <p:ext uri="{BB962C8B-B14F-4D97-AF65-F5344CB8AC3E}">
        <p14:creationId xmlns:p14="http://schemas.microsoft.com/office/powerpoint/2010/main" val="5293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7/16/2025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78368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2953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7/16/2025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577117"/>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tandfonline.com/doi/full/10.1080/10824669.2024.241348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F2DB-FFFC-A6BC-B928-5CBED9CD9CFC}"/>
              </a:ext>
            </a:extLst>
          </p:cNvPr>
          <p:cNvSpPr>
            <a:spLocks noGrp="1"/>
          </p:cNvSpPr>
          <p:nvPr>
            <p:ph type="ctrTitle"/>
          </p:nvPr>
        </p:nvSpPr>
        <p:spPr>
          <a:xfrm>
            <a:off x="914400" y="715510"/>
            <a:ext cx="10363200" cy="2374920"/>
          </a:xfrm>
        </p:spPr>
        <p:txBody>
          <a:bodyPr>
            <a:normAutofit fontScale="90000"/>
          </a:bodyPr>
          <a:lstStyle/>
          <a:p>
            <a:r>
              <a:rPr lang="en-US">
                <a:solidFill>
                  <a:schemeClr val="tx1">
                    <a:lumMod val="75000"/>
                    <a:lumOff val="25000"/>
                  </a:schemeClr>
                </a:solidFill>
              </a:rPr>
              <a:t>Slides for Districts to Share Attendance Initiatives</a:t>
            </a:r>
            <a:endParaRPr lang="en-US">
              <a:solidFill>
                <a:schemeClr val="tx1">
                  <a:lumMod val="75000"/>
                  <a:lumOff val="25000"/>
                </a:schemeClr>
              </a:solidFill>
              <a:ea typeface="Calibri"/>
              <a:cs typeface="Calibri"/>
            </a:endParaRPr>
          </a:p>
        </p:txBody>
      </p:sp>
      <p:sp>
        <p:nvSpPr>
          <p:cNvPr id="3" name="Subtitle 2">
            <a:extLst>
              <a:ext uri="{FF2B5EF4-FFF2-40B4-BE49-F238E27FC236}">
                <a16:creationId xmlns:a16="http://schemas.microsoft.com/office/drawing/2014/main" id="{D9F3963C-9645-3088-EC01-C3B9A816B266}"/>
              </a:ext>
            </a:extLst>
          </p:cNvPr>
          <p:cNvSpPr>
            <a:spLocks noGrp="1"/>
          </p:cNvSpPr>
          <p:nvPr>
            <p:ph type="subTitle" idx="1"/>
          </p:nvPr>
        </p:nvSpPr>
        <p:spPr>
          <a:xfrm>
            <a:off x="754201" y="3428150"/>
            <a:ext cx="10363200" cy="1655762"/>
          </a:xfrm>
        </p:spPr>
        <p:txBody>
          <a:bodyPr>
            <a:normAutofit/>
          </a:bodyPr>
          <a:lstStyle/>
          <a:p>
            <a:r>
              <a:rPr lang="en-US" sz="2000">
                <a:solidFill>
                  <a:schemeClr val="tx1"/>
                </a:solidFill>
              </a:rPr>
              <a:t>Presenter’s Full Name, Title</a:t>
            </a:r>
          </a:p>
          <a:p>
            <a:r>
              <a:rPr lang="en-US" sz="2000">
                <a:solidFill>
                  <a:schemeClr val="tx1"/>
                </a:solidFill>
              </a:rPr>
              <a:t>Presenter’s Full Name, Title</a:t>
            </a:r>
          </a:p>
          <a:p>
            <a:r>
              <a:rPr lang="en-US" sz="2000">
                <a:solidFill>
                  <a:schemeClr val="tx1"/>
                </a:solidFill>
              </a:rPr>
              <a:t>Date</a:t>
            </a:r>
          </a:p>
        </p:txBody>
      </p:sp>
      <p:pic>
        <p:nvPicPr>
          <p:cNvPr id="6" name="Picture 5">
            <a:extLst>
              <a:ext uri="{FF2B5EF4-FFF2-40B4-BE49-F238E27FC236}">
                <a16:creationId xmlns:a16="http://schemas.microsoft.com/office/drawing/2014/main" id="{4109C95B-6F0C-7EB8-3765-3BF23A206F39}"/>
              </a:ext>
            </a:extLst>
          </p:cNvPr>
          <p:cNvPicPr>
            <a:picLocks noChangeAspect="1"/>
          </p:cNvPicPr>
          <p:nvPr/>
        </p:nvPicPr>
        <p:blipFill>
          <a:blip r:embed="rId3"/>
          <a:stretch>
            <a:fillRect/>
          </a:stretch>
        </p:blipFill>
        <p:spPr>
          <a:xfrm>
            <a:off x="3959599" y="4634641"/>
            <a:ext cx="4272801" cy="1655761"/>
          </a:xfrm>
          <a:prstGeom prst="rect">
            <a:avLst/>
          </a:prstGeom>
        </p:spPr>
      </p:pic>
    </p:spTree>
    <p:extLst>
      <p:ext uri="{BB962C8B-B14F-4D97-AF65-F5344CB8AC3E}">
        <p14:creationId xmlns:p14="http://schemas.microsoft.com/office/powerpoint/2010/main" val="46714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1A0169-1710-7927-7004-92D8234B9BB2}"/>
              </a:ext>
            </a:extLst>
          </p:cNvPr>
          <p:cNvSpPr>
            <a:spLocks noGrp="1"/>
          </p:cNvSpPr>
          <p:nvPr>
            <p:ph type="title" idx="4294967295"/>
          </p:nvPr>
        </p:nvSpPr>
        <p:spPr>
          <a:xfrm>
            <a:off x="3300892" y="280439"/>
            <a:ext cx="4948391" cy="1066237"/>
          </a:xfrm>
        </p:spPr>
        <p:txBody>
          <a:bodyPr vert="horz" lIns="91440" tIns="45720" rIns="91440" bIns="45720" rtlCol="0" anchor="b">
            <a:normAutofit/>
          </a:bodyPr>
          <a:lstStyle/>
          <a:p>
            <a:r>
              <a:rPr lang="en-US" kern="1200">
                <a:latin typeface="+mj-lt"/>
                <a:ea typeface="+mj-ea"/>
                <a:cs typeface="+mj-cs"/>
              </a:rPr>
              <a:t>State </a:t>
            </a:r>
            <a:r>
              <a:rPr lang="en-US"/>
              <a:t>of Alaska Data</a:t>
            </a:r>
            <a:endParaRPr lang="en-US" kern="1200">
              <a:latin typeface="+mj-lt"/>
              <a:ea typeface="+mj-ea"/>
              <a:cs typeface="+mj-cs"/>
            </a:endParaRPr>
          </a:p>
        </p:txBody>
      </p:sp>
      <p:pic>
        <p:nvPicPr>
          <p:cNvPr id="2050" name="Chart 1">
            <a:extLst>
              <a:ext uri="{FF2B5EF4-FFF2-40B4-BE49-F238E27FC236}">
                <a16:creationId xmlns:a16="http://schemas.microsoft.com/office/drawing/2014/main" id="{BE9298AE-EF96-4DEE-0EC1-86AED1091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951" y="1578382"/>
            <a:ext cx="7248098" cy="43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06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AAE6-9A63-22B8-4041-5233EA4B9AAF}"/>
              </a:ext>
            </a:extLst>
          </p:cNvPr>
          <p:cNvSpPr>
            <a:spLocks noGrp="1"/>
          </p:cNvSpPr>
          <p:nvPr>
            <p:ph type="title"/>
          </p:nvPr>
        </p:nvSpPr>
        <p:spPr/>
        <p:txBody>
          <a:bodyPr/>
          <a:lstStyle/>
          <a:p>
            <a:r>
              <a:rPr lang="en-US"/>
              <a:t>District Data</a:t>
            </a:r>
          </a:p>
        </p:txBody>
      </p:sp>
      <p:sp>
        <p:nvSpPr>
          <p:cNvPr id="3" name="Content Placeholder 2">
            <a:extLst>
              <a:ext uri="{FF2B5EF4-FFF2-40B4-BE49-F238E27FC236}">
                <a16:creationId xmlns:a16="http://schemas.microsoft.com/office/drawing/2014/main" id="{F595DCA0-B72D-8F1C-CAD5-5434889E461E}"/>
              </a:ext>
            </a:extLst>
          </p:cNvPr>
          <p:cNvSpPr>
            <a:spLocks noGrp="1"/>
          </p:cNvSpPr>
          <p:nvPr>
            <p:ph idx="1"/>
          </p:nvPr>
        </p:nvSpPr>
        <p:spPr/>
        <p:txBody>
          <a:bodyPr vert="horz" lIns="0" tIns="45720" rIns="0" bIns="45720" rtlCol="0" anchor="t">
            <a:normAutofit/>
          </a:bodyPr>
          <a:lstStyle/>
          <a:p>
            <a:endParaRPr lang="en-US">
              <a:ea typeface="Calibri"/>
              <a:cs typeface="Calibri"/>
            </a:endParaRPr>
          </a:p>
        </p:txBody>
      </p:sp>
    </p:spTree>
    <p:extLst>
      <p:ext uri="{BB962C8B-B14F-4D97-AF65-F5344CB8AC3E}">
        <p14:creationId xmlns:p14="http://schemas.microsoft.com/office/powerpoint/2010/main" val="267634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1BEEC-B2CC-46E0-35EB-71308C566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4ABD9-DEDE-BF7A-10E1-C3F75406AAC4}"/>
              </a:ext>
            </a:extLst>
          </p:cNvPr>
          <p:cNvSpPr>
            <a:spLocks noGrp="1"/>
          </p:cNvSpPr>
          <p:nvPr>
            <p:ph type="title" idx="4294967295"/>
          </p:nvPr>
        </p:nvSpPr>
        <p:spPr>
          <a:xfrm>
            <a:off x="0" y="322263"/>
            <a:ext cx="10515600" cy="820737"/>
          </a:xfrm>
        </p:spPr>
        <p:txBody>
          <a:bodyPr/>
          <a:lstStyle/>
          <a:p>
            <a:pPr algn="ctr"/>
            <a:r>
              <a:rPr lang="en-US"/>
              <a:t>Tiers of Support for Attendance</a:t>
            </a:r>
          </a:p>
        </p:txBody>
      </p:sp>
      <p:graphicFrame>
        <p:nvGraphicFramePr>
          <p:cNvPr id="5" name="Content Placeholder 4">
            <a:extLst>
              <a:ext uri="{FF2B5EF4-FFF2-40B4-BE49-F238E27FC236}">
                <a16:creationId xmlns:a16="http://schemas.microsoft.com/office/drawing/2014/main" id="{AAA5A5B9-D14B-4BD1-416D-268B85EA069E}"/>
              </a:ext>
            </a:extLst>
          </p:cNvPr>
          <p:cNvGraphicFramePr>
            <a:graphicFrameLocks noGrp="1"/>
          </p:cNvGraphicFramePr>
          <p:nvPr>
            <p:ph idx="4294967295"/>
            <p:extLst>
              <p:ext uri="{D42A27DB-BD31-4B8C-83A1-F6EECF244321}">
                <p14:modId xmlns:p14="http://schemas.microsoft.com/office/powerpoint/2010/main" val="76315493"/>
              </p:ext>
            </p:extLst>
          </p:nvPr>
        </p:nvGraphicFramePr>
        <p:xfrm>
          <a:off x="110486" y="1143000"/>
          <a:ext cx="5621338"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2BE46ED-E1DC-4D26-CCA5-491CF0191A9A}"/>
              </a:ext>
            </a:extLst>
          </p:cNvPr>
          <p:cNvSpPr/>
          <p:nvPr/>
        </p:nvSpPr>
        <p:spPr>
          <a:xfrm>
            <a:off x="1296358" y="5494336"/>
            <a:ext cx="4359904" cy="8529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Foundational Supports</a:t>
            </a:r>
          </a:p>
        </p:txBody>
      </p:sp>
      <p:grpSp>
        <p:nvGrpSpPr>
          <p:cNvPr id="7" name="Group 6">
            <a:extLst>
              <a:ext uri="{FF2B5EF4-FFF2-40B4-BE49-F238E27FC236}">
                <a16:creationId xmlns:a16="http://schemas.microsoft.com/office/drawing/2014/main" id="{CD4BE095-9FE9-78B4-D42A-B97FCF04C0B0}"/>
              </a:ext>
            </a:extLst>
          </p:cNvPr>
          <p:cNvGrpSpPr/>
          <p:nvPr/>
        </p:nvGrpSpPr>
        <p:grpSpPr>
          <a:xfrm>
            <a:off x="6460177" y="1478612"/>
            <a:ext cx="3265714" cy="4764565"/>
            <a:chOff x="6460177" y="1770843"/>
            <a:chExt cx="3265714" cy="4764565"/>
          </a:xfrm>
        </p:grpSpPr>
        <p:sp>
          <p:nvSpPr>
            <p:cNvPr id="15" name="Arrow: Left 14">
              <a:extLst>
                <a:ext uri="{FF2B5EF4-FFF2-40B4-BE49-F238E27FC236}">
                  <a16:creationId xmlns:a16="http://schemas.microsoft.com/office/drawing/2014/main" id="{E7E2DCB8-262D-A6EB-7E94-4C531F65F542}"/>
                </a:ext>
              </a:extLst>
            </p:cNvPr>
            <p:cNvSpPr/>
            <p:nvPr/>
          </p:nvSpPr>
          <p:spPr>
            <a:xfrm>
              <a:off x="6460177" y="5682459"/>
              <a:ext cx="3265714" cy="85294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District Readiness</a:t>
              </a:r>
            </a:p>
          </p:txBody>
        </p:sp>
        <p:sp>
          <p:nvSpPr>
            <p:cNvPr id="13" name="Arrow: Left 12">
              <a:extLst>
                <a:ext uri="{FF2B5EF4-FFF2-40B4-BE49-F238E27FC236}">
                  <a16:creationId xmlns:a16="http://schemas.microsoft.com/office/drawing/2014/main" id="{EAF11534-D53B-0294-6796-1BCA4D85B9A5}"/>
                </a:ext>
              </a:extLst>
            </p:cNvPr>
            <p:cNvSpPr/>
            <p:nvPr/>
          </p:nvSpPr>
          <p:spPr>
            <a:xfrm>
              <a:off x="6460177" y="3027246"/>
              <a:ext cx="3265714" cy="1000493"/>
            </a:xfrm>
            <a:prstGeom prst="left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Students missing 10%-19% (18-35 days of school)</a:t>
              </a:r>
              <a:endParaRPr lang="en-US"/>
            </a:p>
          </p:txBody>
        </p:sp>
        <p:sp>
          <p:nvSpPr>
            <p:cNvPr id="19" name="Arrow: Left 18">
              <a:extLst>
                <a:ext uri="{FF2B5EF4-FFF2-40B4-BE49-F238E27FC236}">
                  <a16:creationId xmlns:a16="http://schemas.microsoft.com/office/drawing/2014/main" id="{19FE3DCC-7CF7-4BD9-67E3-341888798654}"/>
                </a:ext>
              </a:extLst>
            </p:cNvPr>
            <p:cNvSpPr/>
            <p:nvPr/>
          </p:nvSpPr>
          <p:spPr>
            <a:xfrm>
              <a:off x="6460177" y="1770843"/>
              <a:ext cx="3265714" cy="1017311"/>
            </a:xfrm>
            <a:prstGeom prst="lef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Students missing 20% or more (36 plus days of school)</a:t>
              </a:r>
            </a:p>
          </p:txBody>
        </p:sp>
        <p:sp>
          <p:nvSpPr>
            <p:cNvPr id="6" name="Arrow: Left 5">
              <a:extLst>
                <a:ext uri="{FF2B5EF4-FFF2-40B4-BE49-F238E27FC236}">
                  <a16:creationId xmlns:a16="http://schemas.microsoft.com/office/drawing/2014/main" id="{A48C35B5-F4B9-7D04-7F57-5CCD1724141C}"/>
                </a:ext>
              </a:extLst>
            </p:cNvPr>
            <p:cNvSpPr/>
            <p:nvPr/>
          </p:nvSpPr>
          <p:spPr>
            <a:xfrm>
              <a:off x="6460177" y="4105411"/>
              <a:ext cx="3265714" cy="1000493"/>
            </a:xfrm>
            <a:prstGeom prst="lef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All Students and Families</a:t>
              </a:r>
            </a:p>
          </p:txBody>
        </p:sp>
      </p:grpSp>
    </p:spTree>
    <p:extLst>
      <p:ext uri="{BB962C8B-B14F-4D97-AF65-F5344CB8AC3E}">
        <p14:creationId xmlns:p14="http://schemas.microsoft.com/office/powerpoint/2010/main" val="284943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4AF51-FAB0-66B5-5385-54A1A2357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E2617-76E0-0EE4-E849-CCAFAD0557EF}"/>
              </a:ext>
            </a:extLst>
          </p:cNvPr>
          <p:cNvSpPr>
            <a:spLocks noGrp="1"/>
          </p:cNvSpPr>
          <p:nvPr>
            <p:ph type="title" idx="4294967295"/>
          </p:nvPr>
        </p:nvSpPr>
        <p:spPr>
          <a:xfrm>
            <a:off x="565066" y="422131"/>
            <a:ext cx="9980221" cy="657225"/>
          </a:xfrm>
        </p:spPr>
        <p:txBody>
          <a:bodyPr>
            <a:noAutofit/>
          </a:bodyPr>
          <a:lstStyle/>
          <a:p>
            <a:r>
              <a:rPr lang="en-US"/>
              <a:t>Prevention Using Tiers of Support</a:t>
            </a:r>
          </a:p>
        </p:txBody>
      </p:sp>
      <p:grpSp>
        <p:nvGrpSpPr>
          <p:cNvPr id="12" name="Group 11">
            <a:extLst>
              <a:ext uri="{FF2B5EF4-FFF2-40B4-BE49-F238E27FC236}">
                <a16:creationId xmlns:a16="http://schemas.microsoft.com/office/drawing/2014/main" id="{DB29B8CC-15BD-7E11-93B8-2C76C192C61B}"/>
              </a:ext>
            </a:extLst>
          </p:cNvPr>
          <p:cNvGrpSpPr/>
          <p:nvPr/>
        </p:nvGrpSpPr>
        <p:grpSpPr>
          <a:xfrm>
            <a:off x="626752" y="1975861"/>
            <a:ext cx="10442870" cy="4242819"/>
            <a:chOff x="547253" y="1045502"/>
            <a:chExt cx="10442870" cy="4242819"/>
          </a:xfrm>
        </p:grpSpPr>
        <p:sp>
          <p:nvSpPr>
            <p:cNvPr id="4" name="Arrow: Right 3">
              <a:extLst>
                <a:ext uri="{FF2B5EF4-FFF2-40B4-BE49-F238E27FC236}">
                  <a16:creationId xmlns:a16="http://schemas.microsoft.com/office/drawing/2014/main" id="{B713DC66-B085-005F-7782-82BACE804D45}"/>
                </a:ext>
              </a:extLst>
            </p:cNvPr>
            <p:cNvSpPr/>
            <p:nvPr/>
          </p:nvSpPr>
          <p:spPr>
            <a:xfrm>
              <a:off x="547254" y="1045502"/>
              <a:ext cx="10271167" cy="10287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Foundational</a:t>
              </a:r>
              <a:r>
                <a:rPr lang="en-US"/>
                <a:t> </a:t>
              </a:r>
              <a:r>
                <a:rPr lang="en-US" b="1"/>
                <a:t>Supports</a:t>
              </a:r>
            </a:p>
          </p:txBody>
        </p:sp>
        <p:sp>
          <p:nvSpPr>
            <p:cNvPr id="5" name="Arrow: Right 4">
              <a:extLst>
                <a:ext uri="{FF2B5EF4-FFF2-40B4-BE49-F238E27FC236}">
                  <a16:creationId xmlns:a16="http://schemas.microsoft.com/office/drawing/2014/main" id="{73AB3CE4-1A05-2490-C1AC-5586DABCC0DE}"/>
                </a:ext>
              </a:extLst>
            </p:cNvPr>
            <p:cNvSpPr/>
            <p:nvPr/>
          </p:nvSpPr>
          <p:spPr>
            <a:xfrm>
              <a:off x="2703615" y="1562793"/>
              <a:ext cx="8156369" cy="1028713"/>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rPr>
                <a:t>Tier 1: Whole School Prevention</a:t>
              </a:r>
            </a:p>
          </p:txBody>
        </p:sp>
        <p:sp>
          <p:nvSpPr>
            <p:cNvPr id="7" name="Arrow: Right 6">
              <a:extLst>
                <a:ext uri="{FF2B5EF4-FFF2-40B4-BE49-F238E27FC236}">
                  <a16:creationId xmlns:a16="http://schemas.microsoft.com/office/drawing/2014/main" id="{7FB7ED0F-11B2-EBDE-F6C7-63F96EF21500}"/>
                </a:ext>
              </a:extLst>
            </p:cNvPr>
            <p:cNvSpPr/>
            <p:nvPr/>
          </p:nvSpPr>
          <p:spPr>
            <a:xfrm>
              <a:off x="5004956" y="2046199"/>
              <a:ext cx="5985167" cy="1124613"/>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rPr>
                <a:t>Tier 2: Early Interventions (absent 18-35 days of school)</a:t>
              </a:r>
            </a:p>
          </p:txBody>
        </p:sp>
        <p:sp>
          <p:nvSpPr>
            <p:cNvPr id="8" name="TextBox 7">
              <a:extLst>
                <a:ext uri="{FF2B5EF4-FFF2-40B4-BE49-F238E27FC236}">
                  <a16:creationId xmlns:a16="http://schemas.microsoft.com/office/drawing/2014/main" id="{D3E40B35-1E4C-0213-A6E6-1C64F49A012F}"/>
                </a:ext>
              </a:extLst>
            </p:cNvPr>
            <p:cNvSpPr txBox="1"/>
            <p:nvPr/>
          </p:nvSpPr>
          <p:spPr>
            <a:xfrm>
              <a:off x="547253" y="1835901"/>
              <a:ext cx="2156362" cy="2031325"/>
            </a:xfrm>
            <a:prstGeom prst="rect">
              <a:avLst/>
            </a:prstGeom>
            <a:noFill/>
            <a:ln>
              <a:solidFill>
                <a:srgbClr val="0070C0"/>
              </a:solidFill>
            </a:ln>
          </p:spPr>
          <p:txBody>
            <a:bodyPr wrap="square" lIns="91440" tIns="45720" rIns="91440" bIns="45720" rtlCol="0" anchor="t">
              <a:spAutoFit/>
            </a:bodyPr>
            <a:lstStyle/>
            <a:p>
              <a:pPr marL="285750" indent="-285750">
                <a:buFont typeface="Arial"/>
                <a:buChar char="•"/>
              </a:pPr>
              <a:r>
                <a:rPr lang="en-US" sz="1400"/>
                <a:t>Recognize good attendance</a:t>
              </a:r>
              <a:endParaRPr lang="en-US"/>
            </a:p>
            <a:p>
              <a:pPr marL="285750" indent="-285750">
                <a:buFont typeface="Arial"/>
                <a:buChar char="•"/>
              </a:pPr>
              <a:r>
                <a:rPr lang="en-US" sz="1400"/>
                <a:t>Focus on improving school culture </a:t>
              </a:r>
              <a:endParaRPr lang="en-US" sz="1400">
                <a:ea typeface="Calibri" panose="020F0502020204030204"/>
                <a:cs typeface="Calibri" panose="020F0502020204030204"/>
              </a:endParaRPr>
            </a:p>
            <a:p>
              <a:pPr marL="285750" indent="-285750">
                <a:buFont typeface="Arial"/>
                <a:buChar char="•"/>
              </a:pPr>
              <a:r>
                <a:rPr lang="en-US" sz="1400"/>
                <a:t>Attendance expectations</a:t>
              </a:r>
              <a:endParaRPr lang="en-US" sz="1400">
                <a:ea typeface="Calibri" panose="020F0502020204030204"/>
                <a:cs typeface="Calibri" panose="020F0502020204030204"/>
              </a:endParaRPr>
            </a:p>
            <a:p>
              <a:pPr marL="285750" indent="-285750">
                <a:buFont typeface="Arial"/>
                <a:buChar char="•"/>
              </a:pPr>
              <a:r>
                <a:rPr lang="en-US" sz="1400"/>
                <a:t>Student/parent engagement</a:t>
              </a:r>
            </a:p>
            <a:p>
              <a:pPr marL="285750" indent="-285750">
                <a:buFont typeface="Arial"/>
                <a:buChar char="•"/>
              </a:pPr>
              <a:r>
                <a:rPr lang="en-US" sz="1400">
                  <a:ea typeface="Calibri" panose="020F0502020204030204"/>
                  <a:cs typeface="Calibri" panose="020F0502020204030204"/>
                </a:rPr>
                <a:t>Data review</a:t>
              </a:r>
            </a:p>
          </p:txBody>
        </p:sp>
        <p:sp>
          <p:nvSpPr>
            <p:cNvPr id="9" name="TextBox 8">
              <a:extLst>
                <a:ext uri="{FF2B5EF4-FFF2-40B4-BE49-F238E27FC236}">
                  <a16:creationId xmlns:a16="http://schemas.microsoft.com/office/drawing/2014/main" id="{245A4BC4-565C-35CD-7AA1-4A0C8C89D99E}"/>
                </a:ext>
              </a:extLst>
            </p:cNvPr>
            <p:cNvSpPr txBox="1"/>
            <p:nvPr/>
          </p:nvSpPr>
          <p:spPr>
            <a:xfrm>
              <a:off x="2716452" y="2358923"/>
              <a:ext cx="2279929" cy="2246769"/>
            </a:xfrm>
            <a:prstGeom prst="rect">
              <a:avLst/>
            </a:prstGeom>
            <a:noFill/>
            <a:ln>
              <a:solidFill>
                <a:srgbClr val="92D050"/>
              </a:solidFill>
            </a:ln>
          </p:spPr>
          <p:txBody>
            <a:bodyPr wrap="square" lIns="91440" tIns="45720" rIns="91440" bIns="45720" rtlCol="0" anchor="t">
              <a:spAutoFit/>
            </a:bodyPr>
            <a:lstStyle/>
            <a:p>
              <a:pPr marL="285750" indent="-285750">
                <a:buFont typeface="Arial"/>
                <a:buChar char="•"/>
              </a:pPr>
              <a:r>
                <a:rPr lang="en-US" sz="1400"/>
                <a:t>Wellness checks-</a:t>
              </a:r>
              <a:r>
                <a:rPr lang="en-US" sz="1400">
                  <a:ea typeface="Calibri" panose="020F0502020204030204"/>
                  <a:cs typeface="Calibri" panose="020F0502020204030204"/>
                </a:rPr>
                <a:t>outreach to students and families</a:t>
              </a:r>
            </a:p>
            <a:p>
              <a:pPr marL="285750" indent="-285750">
                <a:buFont typeface="Arial"/>
                <a:buChar char="•"/>
              </a:pPr>
              <a:r>
                <a:rPr lang="en-US" sz="1400"/>
                <a:t>Discuss impact of absences on grades</a:t>
              </a:r>
              <a:endParaRPr lang="en-US" sz="1400">
                <a:ea typeface="Calibri" panose="020F0502020204030204"/>
                <a:cs typeface="Calibri" panose="020F0502020204030204"/>
              </a:endParaRPr>
            </a:p>
            <a:p>
              <a:pPr marL="285750" indent="-285750">
                <a:buFont typeface="Arial"/>
                <a:buChar char="•"/>
              </a:pPr>
              <a:r>
                <a:rPr lang="en-US" sz="1400"/>
                <a:t>Identify barriers</a:t>
              </a:r>
              <a:endParaRPr lang="en-US" sz="1400">
                <a:ea typeface="Calibri" panose="020F0502020204030204"/>
                <a:cs typeface="Calibri" panose="020F0502020204030204"/>
              </a:endParaRPr>
            </a:p>
            <a:p>
              <a:pPr marL="285750" indent="-285750">
                <a:buFont typeface="Arial"/>
                <a:buChar char="•"/>
              </a:pPr>
              <a:r>
                <a:rPr lang="en-US" sz="1400"/>
                <a:t>Develop robust preventions</a:t>
              </a:r>
              <a:endParaRPr lang="en-US" sz="1400">
                <a:ea typeface="Calibri" panose="020F0502020204030204"/>
                <a:cs typeface="Calibri" panose="020F0502020204030204"/>
              </a:endParaRPr>
            </a:p>
            <a:p>
              <a:pPr marL="285750" indent="-285750">
                <a:buFont typeface="Arial"/>
                <a:buChar char="•"/>
              </a:pPr>
              <a:r>
                <a:rPr lang="en-US" sz="1400"/>
                <a:t>Monitor/document daily class attendance</a:t>
              </a:r>
              <a:endParaRPr lang="en-US" sz="1400">
                <a:ea typeface="Calibri" panose="020F0502020204030204"/>
                <a:cs typeface="Calibri" panose="020F0502020204030204"/>
              </a:endParaRPr>
            </a:p>
          </p:txBody>
        </p:sp>
        <p:sp>
          <p:nvSpPr>
            <p:cNvPr id="10" name="TextBox 9">
              <a:extLst>
                <a:ext uri="{FF2B5EF4-FFF2-40B4-BE49-F238E27FC236}">
                  <a16:creationId xmlns:a16="http://schemas.microsoft.com/office/drawing/2014/main" id="{EE7EA0A0-24AE-E4A7-2DCF-08A34B54D2C1}"/>
                </a:ext>
              </a:extLst>
            </p:cNvPr>
            <p:cNvSpPr txBox="1"/>
            <p:nvPr/>
          </p:nvSpPr>
          <p:spPr>
            <a:xfrm>
              <a:off x="5014397" y="2909100"/>
              <a:ext cx="2259334" cy="2246769"/>
            </a:xfrm>
            <a:prstGeom prst="rect">
              <a:avLst/>
            </a:prstGeom>
            <a:noFill/>
            <a:ln>
              <a:solidFill>
                <a:srgbClr val="FFFF00"/>
              </a:solidFill>
            </a:ln>
          </p:spPr>
          <p:txBody>
            <a:bodyPr wrap="square" lIns="91440" tIns="45720" rIns="91440" bIns="45720" rtlCol="0" anchor="t">
              <a:spAutoFit/>
            </a:bodyPr>
            <a:lstStyle/>
            <a:p>
              <a:pPr marL="285750" indent="-285750">
                <a:buFont typeface="Arial" panose="020B0604020202020204" pitchFamily="34" charset="0"/>
                <a:buChar char="•"/>
              </a:pPr>
              <a:r>
                <a:rPr lang="en-US" sz="1400"/>
                <a:t>Meeting with family about absences</a:t>
              </a:r>
              <a:endParaRPr lang="en-US" sz="1400">
                <a:ea typeface="Calibri"/>
                <a:cs typeface="Calibri"/>
              </a:endParaRPr>
            </a:p>
            <a:p>
              <a:pPr marL="285750" indent="-285750">
                <a:buFont typeface="Arial" panose="020B0604020202020204" pitchFamily="34" charset="0"/>
                <a:buChar char="•"/>
              </a:pPr>
              <a:r>
                <a:rPr lang="en-US" sz="1400"/>
                <a:t>Attendance contract</a:t>
              </a:r>
              <a:endParaRPr lang="en-US" sz="1400">
                <a:ea typeface="Calibri"/>
                <a:cs typeface="Calibri"/>
              </a:endParaRPr>
            </a:p>
            <a:p>
              <a:pPr marL="285750" indent="-285750">
                <a:buFont typeface="Arial" panose="020B0604020202020204" pitchFamily="34" charset="0"/>
                <a:buChar char="•"/>
              </a:pPr>
              <a:r>
                <a:rPr lang="en-US" sz="1400"/>
                <a:t>Intervention plan to address barriers</a:t>
              </a:r>
            </a:p>
            <a:p>
              <a:pPr marL="285750" indent="-285750">
                <a:buFont typeface="Arial" panose="020B0604020202020204" pitchFamily="34" charset="0"/>
                <a:buChar char="•"/>
              </a:pPr>
              <a:r>
                <a:rPr lang="en-US" sz="1400"/>
                <a:t>Intervention plan to provide service coordination</a:t>
              </a:r>
              <a:endParaRPr lang="en-US" sz="1400">
                <a:ea typeface="Calibri"/>
                <a:cs typeface="Calibri"/>
              </a:endParaRPr>
            </a:p>
            <a:p>
              <a:pPr marL="285750" indent="-285750">
                <a:buFont typeface="Arial" panose="020B0604020202020204" pitchFamily="34" charset="0"/>
                <a:buChar char="•"/>
              </a:pPr>
              <a:r>
                <a:rPr lang="en-US" sz="1400"/>
                <a:t>Physical/mental health supports</a:t>
              </a:r>
            </a:p>
          </p:txBody>
        </p:sp>
        <p:sp>
          <p:nvSpPr>
            <p:cNvPr id="11" name="TextBox 10">
              <a:extLst>
                <a:ext uri="{FF2B5EF4-FFF2-40B4-BE49-F238E27FC236}">
                  <a16:creationId xmlns:a16="http://schemas.microsoft.com/office/drawing/2014/main" id="{513FBC40-85A6-D493-923F-8AE1299D09CA}"/>
                </a:ext>
              </a:extLst>
            </p:cNvPr>
            <p:cNvSpPr txBox="1"/>
            <p:nvPr/>
          </p:nvSpPr>
          <p:spPr>
            <a:xfrm>
              <a:off x="7289013" y="3472439"/>
              <a:ext cx="2377257" cy="1815882"/>
            </a:xfrm>
            <a:prstGeom prst="rect">
              <a:avLst/>
            </a:prstGeom>
            <a:noFill/>
            <a:ln>
              <a:solidFill>
                <a:srgbClr val="FFC000"/>
              </a:solidFill>
            </a:ln>
          </p:spPr>
          <p:txBody>
            <a:bodyPr wrap="square" lIns="91440" tIns="45720" rIns="91440" bIns="45720" rtlCol="0" anchor="t">
              <a:spAutoFit/>
            </a:bodyPr>
            <a:lstStyle/>
            <a:p>
              <a:pPr marL="285750" indent="-285750">
                <a:buFont typeface="Arial" panose="020B0604020202020204" pitchFamily="34" charset="0"/>
                <a:buChar char="•"/>
              </a:pPr>
              <a:r>
                <a:rPr lang="en-US" sz="1400">
                  <a:ea typeface="Calibri"/>
                  <a:cs typeface="Calibri"/>
                </a:rPr>
                <a:t>Re-Entry Strategies</a:t>
              </a:r>
            </a:p>
            <a:p>
              <a:pPr marL="285750" indent="-285750">
                <a:buFont typeface="Arial" panose="020B0604020202020204" pitchFamily="34" charset="0"/>
                <a:buChar char="•"/>
              </a:pPr>
              <a:r>
                <a:rPr lang="en-US" sz="1400"/>
                <a:t>Specialized supports</a:t>
              </a:r>
              <a:endParaRPr lang="en-US" sz="1400">
                <a:ea typeface="Calibri"/>
                <a:cs typeface="Calibri"/>
              </a:endParaRPr>
            </a:p>
            <a:p>
              <a:pPr marL="285750" indent="-285750">
                <a:buFont typeface="Arial" panose="020B0604020202020204" pitchFamily="34" charset="0"/>
                <a:buChar char="•"/>
              </a:pPr>
              <a:r>
                <a:rPr lang="en-US" sz="1400"/>
                <a:t>Home visits</a:t>
              </a:r>
              <a:endParaRPr lang="en-US" sz="1400">
                <a:ea typeface="Calibri"/>
                <a:cs typeface="Calibri"/>
              </a:endParaRPr>
            </a:p>
            <a:p>
              <a:pPr marL="285750" indent="-285750">
                <a:buFont typeface="Arial" panose="020B0604020202020204" pitchFamily="34" charset="0"/>
                <a:buChar char="•"/>
              </a:pPr>
              <a:r>
                <a:rPr lang="en-US" sz="1400"/>
                <a:t>Mentor daily check–in with student</a:t>
              </a:r>
              <a:endParaRPr lang="en-US" sz="1400">
                <a:ea typeface="Calibri"/>
                <a:cs typeface="Calibri"/>
              </a:endParaRPr>
            </a:p>
            <a:p>
              <a:pPr marL="285750" indent="-285750">
                <a:buFont typeface="Arial" panose="020B0604020202020204" pitchFamily="34" charset="0"/>
                <a:buChar char="•"/>
              </a:pPr>
              <a:r>
                <a:rPr lang="en-US" sz="1400">
                  <a:ea typeface="Calibri"/>
                  <a:cs typeface="Calibri"/>
                </a:rPr>
                <a:t>Notifications of consequences for future absences</a:t>
              </a:r>
            </a:p>
          </p:txBody>
        </p:sp>
        <p:sp>
          <p:nvSpPr>
            <p:cNvPr id="6" name="Arrow: Right 5">
              <a:extLst>
                <a:ext uri="{FF2B5EF4-FFF2-40B4-BE49-F238E27FC236}">
                  <a16:creationId xmlns:a16="http://schemas.microsoft.com/office/drawing/2014/main" id="{FC30B8BC-54A3-FC81-AEB6-F74EF8F7F152}"/>
                </a:ext>
              </a:extLst>
            </p:cNvPr>
            <p:cNvSpPr/>
            <p:nvPr/>
          </p:nvSpPr>
          <p:spPr>
            <a:xfrm>
              <a:off x="7262017" y="2611033"/>
              <a:ext cx="3718951" cy="112461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rPr>
                <a:t>Tier 3: Intensive Interventions </a:t>
              </a:r>
            </a:p>
            <a:p>
              <a:r>
                <a:rPr lang="en-US" sz="1600" b="1">
                  <a:solidFill>
                    <a:schemeClr val="tx1"/>
                  </a:solidFill>
                </a:rPr>
                <a:t>(absent 36 or more days of school) </a:t>
              </a:r>
            </a:p>
          </p:txBody>
        </p:sp>
      </p:grpSp>
      <p:sp>
        <p:nvSpPr>
          <p:cNvPr id="13" name="Title 1">
            <a:extLst>
              <a:ext uri="{FF2B5EF4-FFF2-40B4-BE49-F238E27FC236}">
                <a16:creationId xmlns:a16="http://schemas.microsoft.com/office/drawing/2014/main" id="{6DD48130-FDBC-6A0F-9EC6-14A7D45D6BE3}"/>
              </a:ext>
            </a:extLst>
          </p:cNvPr>
          <p:cNvSpPr txBox="1">
            <a:spLocks/>
          </p:cNvSpPr>
          <p:nvPr/>
        </p:nvSpPr>
        <p:spPr>
          <a:xfrm>
            <a:off x="752347" y="1319708"/>
            <a:ext cx="9980221" cy="656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94A6B"/>
                </a:solidFill>
                <a:latin typeface="+mn-lt"/>
                <a:ea typeface="+mj-ea"/>
                <a:cs typeface="+mj-cs"/>
              </a:defRPr>
            </a:lvl1pPr>
          </a:lstStyle>
          <a:p>
            <a:r>
              <a:rPr lang="en-US" sz="2400"/>
              <a:t>This chart identifies some of the strategies that could be used in a tiered system of prevention and intervention.</a:t>
            </a:r>
          </a:p>
        </p:txBody>
      </p:sp>
    </p:spTree>
    <p:extLst>
      <p:ext uri="{BB962C8B-B14F-4D97-AF65-F5344CB8AC3E}">
        <p14:creationId xmlns:p14="http://schemas.microsoft.com/office/powerpoint/2010/main" val="142498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31C0-BA3E-192F-4EB2-D42ACC1CA1EC}"/>
              </a:ext>
            </a:extLst>
          </p:cNvPr>
          <p:cNvSpPr>
            <a:spLocks noGrp="1"/>
          </p:cNvSpPr>
          <p:nvPr>
            <p:ph type="title"/>
          </p:nvPr>
        </p:nvSpPr>
        <p:spPr/>
        <p:txBody>
          <a:bodyPr vert="horz" lIns="91440" tIns="45720" rIns="91440" bIns="45720" rtlCol="0" anchor="b">
            <a:normAutofit/>
          </a:bodyPr>
          <a:lstStyle/>
          <a:p>
            <a:r>
              <a:rPr lang="en-US" sz="4800"/>
              <a:t>Best Practice: Attendance Teams</a:t>
            </a:r>
          </a:p>
        </p:txBody>
      </p:sp>
      <p:sp>
        <p:nvSpPr>
          <p:cNvPr id="3" name="Text Placeholder 2">
            <a:extLst>
              <a:ext uri="{FF2B5EF4-FFF2-40B4-BE49-F238E27FC236}">
                <a16:creationId xmlns:a16="http://schemas.microsoft.com/office/drawing/2014/main" id="{8962EE86-5A5C-08BB-81C1-9B89668A60F0}"/>
              </a:ext>
            </a:extLst>
          </p:cNvPr>
          <p:cNvSpPr>
            <a:spLocks noGrp="1"/>
          </p:cNvSpPr>
          <p:nvPr>
            <p:ph type="body" idx="1"/>
          </p:nvPr>
        </p:nvSpPr>
        <p:spPr>
          <a:xfrm>
            <a:off x="1097280" y="1846052"/>
            <a:ext cx="9997440" cy="736282"/>
          </a:xfrm>
        </p:spPr>
        <p:txBody>
          <a:bodyPr>
            <a:normAutofit/>
          </a:bodyPr>
          <a:lstStyle/>
          <a:p>
            <a:r>
              <a:rPr lang="en-US" cap="none">
                <a:solidFill>
                  <a:schemeClr val="tx1"/>
                </a:solidFill>
              </a:rPr>
              <a:t>Group of School-based Administrators, Teachers, Staff And Other School Personnel And Community Members Who Collaborate To Implement An Attendance Improvement Plan:</a:t>
            </a:r>
          </a:p>
        </p:txBody>
      </p:sp>
      <p:sp>
        <p:nvSpPr>
          <p:cNvPr id="5" name="Content Placeholder 4">
            <a:extLst>
              <a:ext uri="{FF2B5EF4-FFF2-40B4-BE49-F238E27FC236}">
                <a16:creationId xmlns:a16="http://schemas.microsoft.com/office/drawing/2014/main" id="{6DDDB01E-1495-EA2F-0D29-8D6F836BB8D7}"/>
              </a:ext>
            </a:extLst>
          </p:cNvPr>
          <p:cNvSpPr>
            <a:spLocks noGrp="1"/>
          </p:cNvSpPr>
          <p:nvPr>
            <p:ph sz="half" idx="2"/>
          </p:nvPr>
        </p:nvSpPr>
        <p:spPr/>
        <p:txBody>
          <a:bodyPr>
            <a:normAutofit/>
          </a:bodyPr>
          <a:lstStyle/>
          <a:p>
            <a:endParaRPr lang="en-US" sz="1800">
              <a:solidFill>
                <a:schemeClr val="tx1"/>
              </a:solidFill>
            </a:endParaRPr>
          </a:p>
          <a:p>
            <a:pPr lvl="1">
              <a:buFont typeface="Wingdings" panose="05000000000000000000" pitchFamily="2" charset="2"/>
              <a:buChar char="Ø"/>
            </a:pPr>
            <a:r>
              <a:rPr lang="en-US">
                <a:solidFill>
                  <a:schemeClr val="tx1"/>
                </a:solidFill>
              </a:rPr>
              <a:t> May be formed in whole or in part from </a:t>
            </a:r>
            <a:r>
              <a:rPr lang="en-US" b="1">
                <a:solidFill>
                  <a:schemeClr val="tx1"/>
                </a:solidFill>
              </a:rPr>
              <a:t>preexisting groups or teams within the school </a:t>
            </a:r>
            <a:r>
              <a:rPr lang="en-US">
                <a:solidFill>
                  <a:schemeClr val="tx1"/>
                </a:solidFill>
              </a:rPr>
              <a:t>(for example MTSS team SIT or for the sole purpose of improving school attendance</a:t>
            </a:r>
          </a:p>
          <a:p>
            <a:pPr lvl="1">
              <a:buFont typeface="Wingdings" panose="05000000000000000000" pitchFamily="2" charset="2"/>
              <a:buChar char="Ø"/>
            </a:pPr>
            <a:endParaRPr lang="en-US">
              <a:solidFill>
                <a:schemeClr val="tx1"/>
              </a:solidFill>
            </a:endParaRPr>
          </a:p>
          <a:p>
            <a:pPr lvl="1">
              <a:buFont typeface="Wingdings" panose="05000000000000000000" pitchFamily="2" charset="2"/>
              <a:buChar char="Ø"/>
            </a:pPr>
            <a:r>
              <a:rPr lang="en-US">
                <a:solidFill>
                  <a:schemeClr val="tx1"/>
                </a:solidFill>
              </a:rPr>
              <a:t> Responsible for school attendance </a:t>
            </a:r>
            <a:r>
              <a:rPr lang="en-US" b="1">
                <a:solidFill>
                  <a:schemeClr val="tx1"/>
                </a:solidFill>
              </a:rPr>
              <a:t>strategy</a:t>
            </a:r>
            <a:r>
              <a:rPr lang="en-US">
                <a:solidFill>
                  <a:schemeClr val="tx1"/>
                </a:solidFill>
              </a:rPr>
              <a:t> and </a:t>
            </a:r>
            <a:r>
              <a:rPr lang="en-US" b="1">
                <a:solidFill>
                  <a:schemeClr val="tx1"/>
                </a:solidFill>
              </a:rPr>
              <a:t>improving overall attendance</a:t>
            </a:r>
          </a:p>
          <a:p>
            <a:pPr lvl="1">
              <a:buFont typeface="Wingdings" panose="05000000000000000000" pitchFamily="2" charset="2"/>
              <a:buChar char="Ø"/>
            </a:pPr>
            <a:endParaRPr lang="en-US"/>
          </a:p>
          <a:p>
            <a:pPr lvl="1">
              <a:buFont typeface="Wingdings" panose="05000000000000000000" pitchFamily="2" charset="2"/>
              <a:buChar char="Ø"/>
            </a:pPr>
            <a:r>
              <a:rPr lang="en-US" b="1">
                <a:solidFill>
                  <a:schemeClr val="tx1"/>
                </a:solidFill>
              </a:rPr>
              <a:t>Principal leadership is important </a:t>
            </a:r>
            <a:r>
              <a:rPr lang="en-US">
                <a:solidFill>
                  <a:schemeClr val="tx1"/>
                </a:solidFill>
              </a:rPr>
              <a:t>for establishing attendance as an important priority</a:t>
            </a:r>
          </a:p>
          <a:p>
            <a:pPr marL="201168" lvl="1" indent="0">
              <a:buNone/>
            </a:pPr>
            <a:endParaRPr lang="en-US">
              <a:solidFill>
                <a:schemeClr val="tx1"/>
              </a:solidFill>
            </a:endParaRPr>
          </a:p>
          <a:p>
            <a:endParaRPr lang="en-US"/>
          </a:p>
        </p:txBody>
      </p:sp>
      <p:sp>
        <p:nvSpPr>
          <p:cNvPr id="6" name="Content Placeholder 5">
            <a:extLst>
              <a:ext uri="{FF2B5EF4-FFF2-40B4-BE49-F238E27FC236}">
                <a16:creationId xmlns:a16="http://schemas.microsoft.com/office/drawing/2014/main" id="{21EE75AE-BE5C-C7AE-C5AF-CF36EF511047}"/>
              </a:ext>
            </a:extLst>
          </p:cNvPr>
          <p:cNvSpPr>
            <a:spLocks noGrp="1"/>
          </p:cNvSpPr>
          <p:nvPr>
            <p:ph sz="quarter" idx="4"/>
          </p:nvPr>
        </p:nvSpPr>
        <p:spPr>
          <a:xfrm>
            <a:off x="6217920" y="2923952"/>
            <a:ext cx="4937760" cy="3036581"/>
          </a:xfrm>
        </p:spPr>
        <p:txBody>
          <a:bodyPr>
            <a:normAutofit/>
          </a:bodyPr>
          <a:lstStyle/>
          <a:p>
            <a:pPr lvl="1">
              <a:buFont typeface="Wingdings" panose="05000000000000000000" pitchFamily="2" charset="2"/>
              <a:buChar char="Ø"/>
            </a:pPr>
            <a:r>
              <a:rPr lang="en-US" b="1">
                <a:solidFill>
                  <a:schemeClr val="tx1"/>
                </a:solidFill>
              </a:rPr>
              <a:t>Meets regularly </a:t>
            </a:r>
            <a:r>
              <a:rPr lang="en-US">
                <a:solidFill>
                  <a:schemeClr val="tx1"/>
                </a:solidFill>
              </a:rPr>
              <a:t>to coordinate efforts to reduce chronic absence</a:t>
            </a:r>
          </a:p>
          <a:p>
            <a:pPr marL="201168" lvl="1" indent="0">
              <a:buNone/>
            </a:pPr>
            <a:endParaRPr lang="en-US">
              <a:solidFill>
                <a:schemeClr val="tx1"/>
              </a:solidFill>
            </a:endParaRPr>
          </a:p>
          <a:p>
            <a:pPr lvl="1">
              <a:buFont typeface="Wingdings" panose="05000000000000000000" pitchFamily="2" charset="2"/>
              <a:buChar char="Ø"/>
            </a:pPr>
            <a:r>
              <a:rPr lang="en-US" b="1">
                <a:solidFill>
                  <a:schemeClr val="tx1"/>
                </a:solidFill>
              </a:rPr>
              <a:t> Monitors overall attendance </a:t>
            </a:r>
            <a:r>
              <a:rPr lang="en-US">
                <a:solidFill>
                  <a:schemeClr val="tx1"/>
                </a:solidFill>
              </a:rPr>
              <a:t>and chronic attendance for </a:t>
            </a:r>
            <a:r>
              <a:rPr lang="en-US" b="1">
                <a:solidFill>
                  <a:schemeClr val="tx1"/>
                </a:solidFill>
              </a:rPr>
              <a:t>individual students </a:t>
            </a:r>
            <a:r>
              <a:rPr lang="en-US">
                <a:solidFill>
                  <a:schemeClr val="tx1"/>
                </a:solidFill>
              </a:rPr>
              <a:t>to </a:t>
            </a:r>
            <a:r>
              <a:rPr lang="en-US" b="1">
                <a:solidFill>
                  <a:schemeClr val="tx1"/>
                </a:solidFill>
              </a:rPr>
              <a:t>ensure that there are adequate resources</a:t>
            </a:r>
            <a:endParaRPr lang="en-US">
              <a:solidFill>
                <a:schemeClr val="tx1"/>
              </a:solidFill>
            </a:endParaRPr>
          </a:p>
          <a:p>
            <a:endParaRPr lang="en-US"/>
          </a:p>
        </p:txBody>
      </p:sp>
    </p:spTree>
    <p:extLst>
      <p:ext uri="{BB962C8B-B14F-4D97-AF65-F5344CB8AC3E}">
        <p14:creationId xmlns:p14="http://schemas.microsoft.com/office/powerpoint/2010/main" val="1871892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96D1B-1EA3-DD2F-B4CD-E660D9CB0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58885-FE4A-77FE-32DC-FEA251191C83}"/>
              </a:ext>
            </a:extLst>
          </p:cNvPr>
          <p:cNvSpPr>
            <a:spLocks noGrp="1"/>
          </p:cNvSpPr>
          <p:nvPr>
            <p:ph type="title"/>
          </p:nvPr>
        </p:nvSpPr>
        <p:spPr>
          <a:xfrm>
            <a:off x="838200" y="365125"/>
            <a:ext cx="10515600" cy="1083665"/>
          </a:xfrm>
        </p:spPr>
        <p:txBody>
          <a:bodyPr>
            <a:normAutofit/>
          </a:bodyPr>
          <a:lstStyle/>
          <a:p>
            <a:r>
              <a:rPr lang="en-US"/>
              <a:t>Attendance and State Plans</a:t>
            </a:r>
          </a:p>
        </p:txBody>
      </p:sp>
      <p:graphicFrame>
        <p:nvGraphicFramePr>
          <p:cNvPr id="5" name="Content Placeholder 2">
            <a:extLst>
              <a:ext uri="{FF2B5EF4-FFF2-40B4-BE49-F238E27FC236}">
                <a16:creationId xmlns:a16="http://schemas.microsoft.com/office/drawing/2014/main" id="{29AC1E8C-2646-E322-F329-0B8302280B09}"/>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65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3B2F-DA8D-AE14-B982-B8E39BF7500C}"/>
              </a:ext>
            </a:extLst>
          </p:cNvPr>
          <p:cNvSpPr>
            <a:spLocks noGrp="1"/>
          </p:cNvSpPr>
          <p:nvPr>
            <p:ph type="title"/>
          </p:nvPr>
        </p:nvSpPr>
        <p:spPr>
          <a:xfrm>
            <a:off x="838200" y="365125"/>
            <a:ext cx="10515600" cy="1325563"/>
          </a:xfrm>
        </p:spPr>
        <p:txBody>
          <a:bodyPr>
            <a:noAutofit/>
          </a:bodyPr>
          <a:lstStyle/>
          <a:p>
            <a:r>
              <a:rPr lang="en-US"/>
              <a:t>Why Attendance Matters: </a:t>
            </a:r>
            <a:br>
              <a:rPr lang="en-US"/>
            </a:br>
            <a:r>
              <a:rPr lang="en-US"/>
              <a:t>Academic &amp; Career Outcomes</a:t>
            </a:r>
          </a:p>
        </p:txBody>
      </p:sp>
      <p:sp>
        <p:nvSpPr>
          <p:cNvPr id="3" name="Content Placeholder 2">
            <a:extLst>
              <a:ext uri="{FF2B5EF4-FFF2-40B4-BE49-F238E27FC236}">
                <a16:creationId xmlns:a16="http://schemas.microsoft.com/office/drawing/2014/main" id="{62E58DD4-3308-DF33-2506-3B8A4AC3F057}"/>
              </a:ext>
            </a:extLst>
          </p:cNvPr>
          <p:cNvSpPr>
            <a:spLocks noGrp="1"/>
          </p:cNvSpPr>
          <p:nvPr>
            <p:ph idx="1"/>
          </p:nvPr>
        </p:nvSpPr>
        <p:spPr>
          <a:xfrm>
            <a:off x="838200" y="1820888"/>
            <a:ext cx="10515600" cy="4477576"/>
          </a:xfrm>
        </p:spPr>
        <p:txBody>
          <a:bodyPr>
            <a:normAutofit/>
          </a:bodyPr>
          <a:lstStyle/>
          <a:p>
            <a:pPr marL="0" indent="0">
              <a:buNone/>
            </a:pPr>
            <a:r>
              <a:rPr lang="en-US" sz="3400" b="1">
                <a:ea typeface="Calibri"/>
                <a:cs typeface="Calibri"/>
              </a:rPr>
              <a:t>Regular attendance leads to:</a:t>
            </a:r>
          </a:p>
          <a:p>
            <a:pPr marL="0" indent="0">
              <a:buNone/>
            </a:pPr>
            <a:r>
              <a:rPr lang="en-US" sz="1000" b="1">
                <a:solidFill>
                  <a:schemeClr val="accent1">
                    <a:lumMod val="50000"/>
                  </a:schemeClr>
                </a:solidFill>
                <a:ea typeface="Calibri"/>
                <a:cs typeface="Calibri"/>
              </a:rPr>
              <a:t>  </a:t>
            </a:r>
          </a:p>
          <a:p>
            <a:pPr lvl="1"/>
            <a:r>
              <a:rPr lang="en-US" sz="2200" b="1">
                <a:solidFill>
                  <a:srgbClr val="3F78A7"/>
                </a:solidFill>
                <a:ea typeface="Calibri"/>
                <a:cs typeface="Calibri"/>
              </a:rPr>
              <a:t>Stronger academic skills for students and their peers: </a:t>
            </a:r>
            <a:r>
              <a:rPr lang="en-US" sz="2200">
                <a:ea typeface="Calibri"/>
                <a:cs typeface="Calibri"/>
              </a:rPr>
              <a:t>In one study, schools with and average of 5 days absences typically had </a:t>
            </a:r>
            <a:r>
              <a:rPr lang="en-US" sz="2200" u="sng">
                <a:ea typeface="Calibri"/>
                <a:cs typeface="Calibri"/>
              </a:rPr>
              <a:t>four times higher rates of math and ELA proficiency</a:t>
            </a:r>
            <a:r>
              <a:rPr lang="en-US" sz="2200">
                <a:ea typeface="Calibri"/>
                <a:cs typeface="Calibri"/>
              </a:rPr>
              <a:t> than a school with and average of 10 days of absences.</a:t>
            </a:r>
          </a:p>
          <a:p>
            <a:pPr marL="457200" lvl="1" indent="0">
              <a:buNone/>
            </a:pPr>
            <a:r>
              <a:rPr lang="en-US" sz="800">
                <a:ea typeface="Calibri"/>
                <a:cs typeface="Calibri"/>
              </a:rPr>
              <a:t>  </a:t>
            </a:r>
          </a:p>
          <a:p>
            <a:pPr lvl="1"/>
            <a:r>
              <a:rPr lang="en-US" sz="2200" b="1">
                <a:solidFill>
                  <a:srgbClr val="3F78A7"/>
                </a:solidFill>
              </a:rPr>
              <a:t>Higher Achievement</a:t>
            </a:r>
            <a:r>
              <a:rPr lang="en-US" sz="2200">
                <a:solidFill>
                  <a:schemeClr val="accent1"/>
                </a:solidFill>
              </a:rPr>
              <a:t>:</a:t>
            </a:r>
            <a:r>
              <a:rPr lang="en-US" sz="2200"/>
              <a:t> Students who are regularly attending school score higher on standardized tests in reading and math.</a:t>
            </a:r>
          </a:p>
          <a:p>
            <a:pPr marL="457200" lvl="1" indent="0">
              <a:buNone/>
            </a:pPr>
            <a:r>
              <a:rPr lang="en-US" sz="800"/>
              <a:t>  </a:t>
            </a:r>
          </a:p>
          <a:p>
            <a:pPr lvl="1"/>
            <a:r>
              <a:rPr lang="en-US" sz="2200" b="1">
                <a:solidFill>
                  <a:srgbClr val="3F78A7"/>
                </a:solidFill>
              </a:rPr>
              <a:t>Reduced Risk of Retention</a:t>
            </a:r>
            <a:r>
              <a:rPr lang="en-US" sz="2200">
                <a:solidFill>
                  <a:schemeClr val="accent1"/>
                </a:solidFill>
              </a:rPr>
              <a:t>:</a:t>
            </a:r>
            <a:r>
              <a:rPr lang="en-US" sz="2200"/>
              <a:t> Regular attendance is linked to lower grade retention rates, particularly in early grades.</a:t>
            </a:r>
          </a:p>
          <a:p>
            <a:pPr marL="457200" lvl="1" indent="0">
              <a:buNone/>
            </a:pPr>
            <a:r>
              <a:rPr lang="en-US" sz="800" b="1">
                <a:ea typeface="Calibri"/>
                <a:cs typeface="Calibri"/>
              </a:rPr>
              <a:t>  </a:t>
            </a:r>
          </a:p>
          <a:p>
            <a:pPr lvl="1"/>
            <a:r>
              <a:rPr lang="en-US" sz="2200" b="1">
                <a:solidFill>
                  <a:srgbClr val="3F78A7"/>
                </a:solidFill>
              </a:rPr>
              <a:t>Increased College &amp; Career Readiness: </a:t>
            </a:r>
            <a:r>
              <a:rPr lang="en-US" sz="2200"/>
              <a:t>Regular attendance leads to stronger academic skills, higher graduation rates, and increased preparedness for college or the workforce.</a:t>
            </a:r>
            <a:endParaRPr lang="en-US" sz="2200">
              <a:ea typeface="Calibri"/>
              <a:cs typeface="Calibri"/>
            </a:endParaRPr>
          </a:p>
          <a:p>
            <a:pPr marL="285750" indent="-285750">
              <a:buFont typeface="Arial"/>
              <a:buChar char="•"/>
            </a:pPr>
            <a:endParaRPr lang="en-US" sz="2400" b="1">
              <a:ea typeface="Calibri"/>
              <a:cs typeface="Calibri"/>
            </a:endParaRPr>
          </a:p>
          <a:p>
            <a:pPr lvl="2"/>
            <a:endParaRPr lang="en-US"/>
          </a:p>
        </p:txBody>
      </p:sp>
    </p:spTree>
    <p:extLst>
      <p:ext uri="{BB962C8B-B14F-4D97-AF65-F5344CB8AC3E}">
        <p14:creationId xmlns:p14="http://schemas.microsoft.com/office/powerpoint/2010/main" val="164099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4BAB-431F-3E20-0548-710C1F532598}"/>
              </a:ext>
            </a:extLst>
          </p:cNvPr>
          <p:cNvSpPr>
            <a:spLocks noGrp="1"/>
          </p:cNvSpPr>
          <p:nvPr>
            <p:ph type="title"/>
          </p:nvPr>
        </p:nvSpPr>
        <p:spPr>
          <a:xfrm>
            <a:off x="965154" y="660152"/>
            <a:ext cx="8334523" cy="830501"/>
          </a:xfrm>
        </p:spPr>
        <p:txBody>
          <a:bodyPr>
            <a:noAutofit/>
          </a:bodyPr>
          <a:lstStyle/>
          <a:p>
            <a:r>
              <a:rPr lang="en-US"/>
              <a:t>Causes of Chronic Absenteeism</a:t>
            </a:r>
          </a:p>
        </p:txBody>
      </p:sp>
      <p:sp>
        <p:nvSpPr>
          <p:cNvPr id="3" name="Content Placeholder 2">
            <a:extLst>
              <a:ext uri="{FF2B5EF4-FFF2-40B4-BE49-F238E27FC236}">
                <a16:creationId xmlns:a16="http://schemas.microsoft.com/office/drawing/2014/main" id="{1BB9DE86-D020-4F39-F548-EAB9659EB68E}"/>
              </a:ext>
            </a:extLst>
          </p:cNvPr>
          <p:cNvSpPr>
            <a:spLocks noGrp="1"/>
          </p:cNvSpPr>
          <p:nvPr>
            <p:ph idx="1"/>
          </p:nvPr>
        </p:nvSpPr>
        <p:spPr>
          <a:xfrm>
            <a:off x="965154" y="1631089"/>
            <a:ext cx="10304529" cy="4357398"/>
          </a:xfrm>
        </p:spPr>
        <p:txBody>
          <a:bodyPr anchor="ctr">
            <a:normAutofit/>
          </a:bodyPr>
          <a:lstStyle/>
          <a:p>
            <a:pPr>
              <a:buFont typeface="Wingdings" panose="05000000000000000000" pitchFamily="2" charset="2"/>
              <a:buChar char="Ø"/>
            </a:pPr>
            <a:r>
              <a:rPr lang="en-US" sz="2600"/>
              <a:t> Shift in cultural norms; no longer an expectation or routine to attend  school regularly </a:t>
            </a:r>
          </a:p>
          <a:p>
            <a:pPr>
              <a:buFont typeface="Wingdings" panose="05000000000000000000" pitchFamily="2" charset="2"/>
              <a:buChar char="Ø"/>
            </a:pPr>
            <a:r>
              <a:rPr lang="en-US" sz="2600"/>
              <a:t> Health-related issues</a:t>
            </a:r>
            <a:endParaRPr lang="en-US" sz="2600">
              <a:ea typeface="Calibri"/>
              <a:cs typeface="Calibri"/>
            </a:endParaRPr>
          </a:p>
          <a:p>
            <a:pPr>
              <a:buFont typeface="Wingdings" panose="05000000000000000000" pitchFamily="2" charset="2"/>
              <a:buChar char="Ø"/>
            </a:pPr>
            <a:r>
              <a:rPr lang="en-US" sz="2600"/>
              <a:t> Mental health and anxiety disorders</a:t>
            </a:r>
            <a:endParaRPr lang="en-US" sz="2600">
              <a:ea typeface="Calibri"/>
              <a:cs typeface="Calibri"/>
            </a:endParaRPr>
          </a:p>
          <a:p>
            <a:pPr>
              <a:buFont typeface="Wingdings" panose="05000000000000000000" pitchFamily="2" charset="2"/>
              <a:buChar char="Ø"/>
            </a:pPr>
            <a:r>
              <a:rPr lang="en-US" sz="2600"/>
              <a:t> Family circumstances and socioeconomic factors</a:t>
            </a:r>
            <a:endParaRPr lang="en-US" sz="2600">
              <a:ea typeface="Calibri"/>
              <a:cs typeface="Calibri"/>
            </a:endParaRPr>
          </a:p>
          <a:p>
            <a:pPr>
              <a:buFont typeface="Wingdings" panose="05000000000000000000" pitchFamily="2" charset="2"/>
              <a:buChar char="Ø"/>
            </a:pPr>
            <a:r>
              <a:rPr lang="en-US" sz="2600"/>
              <a:t> Transportation and logistical challenges</a:t>
            </a:r>
            <a:endParaRPr lang="en-US" sz="2600">
              <a:ea typeface="Calibri"/>
              <a:cs typeface="Calibri"/>
            </a:endParaRPr>
          </a:p>
        </p:txBody>
      </p:sp>
    </p:spTree>
    <p:extLst>
      <p:ext uri="{BB962C8B-B14F-4D97-AF65-F5344CB8AC3E}">
        <p14:creationId xmlns:p14="http://schemas.microsoft.com/office/powerpoint/2010/main" val="128692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F8EA-8FD1-DED5-7790-C2E724C36A02}"/>
              </a:ext>
            </a:extLst>
          </p:cNvPr>
          <p:cNvSpPr>
            <a:spLocks noGrp="1"/>
          </p:cNvSpPr>
          <p:nvPr>
            <p:ph type="title"/>
          </p:nvPr>
        </p:nvSpPr>
        <p:spPr>
          <a:xfrm>
            <a:off x="987552" y="286604"/>
            <a:ext cx="10168128" cy="1444660"/>
          </a:xfrm>
        </p:spPr>
        <p:txBody>
          <a:bodyPr>
            <a:normAutofit/>
          </a:bodyPr>
          <a:lstStyle/>
          <a:p>
            <a:r>
              <a:rPr lang="en-US"/>
              <a:t>Work Force Ready: Prepare Students</a:t>
            </a:r>
            <a:br>
              <a:rPr lang="en-US"/>
            </a:br>
            <a:r>
              <a:rPr lang="en-US"/>
              <a:t>for Graduation </a:t>
            </a:r>
            <a:r>
              <a:rPr lang="en-US" b="1" i="1"/>
              <a:t>and</a:t>
            </a:r>
            <a:r>
              <a:rPr lang="en-US"/>
              <a:t> Future Careers</a:t>
            </a:r>
          </a:p>
        </p:txBody>
      </p:sp>
      <p:sp>
        <p:nvSpPr>
          <p:cNvPr id="3" name="Content Placeholder 2">
            <a:extLst>
              <a:ext uri="{FF2B5EF4-FFF2-40B4-BE49-F238E27FC236}">
                <a16:creationId xmlns:a16="http://schemas.microsoft.com/office/drawing/2014/main" id="{ACB14CC3-6D95-1109-57DA-614E12BFFDE5}"/>
              </a:ext>
            </a:extLst>
          </p:cNvPr>
          <p:cNvSpPr>
            <a:spLocks noGrp="1"/>
          </p:cNvSpPr>
          <p:nvPr>
            <p:ph sz="half" idx="1"/>
          </p:nvPr>
        </p:nvSpPr>
        <p:spPr>
          <a:xfrm>
            <a:off x="987552" y="3428999"/>
            <a:ext cx="4937760" cy="2796710"/>
          </a:xfrm>
        </p:spPr>
        <p:txBody>
          <a:bodyPr vert="horz" lIns="0" tIns="45720" rIns="0" bIns="45720" rtlCol="0" anchor="t">
            <a:normAutofit/>
          </a:bodyPr>
          <a:lstStyle/>
          <a:p>
            <a:pPr marL="0" indent="0">
              <a:buNone/>
            </a:pPr>
            <a:r>
              <a:rPr lang="en-US" kern="0">
                <a:solidFill>
                  <a:srgbClr val="000000"/>
                </a:solidFill>
                <a:latin typeface="Calibri"/>
                <a:ea typeface="Calibri"/>
                <a:cs typeface="Calibri"/>
              </a:rPr>
              <a:t> </a:t>
            </a:r>
            <a:r>
              <a:rPr lang="en-US" sz="2400" kern="0">
                <a:solidFill>
                  <a:srgbClr val="1B1B1B"/>
                </a:solidFill>
                <a:ea typeface="Cambria"/>
                <a:cs typeface="Calibri"/>
              </a:rPr>
              <a:t>Good school attendance is linked to:</a:t>
            </a:r>
            <a:endParaRPr lang="en-US" sz="2400">
              <a:solidFill>
                <a:srgbClr val="404040"/>
              </a:solidFill>
              <a:ea typeface="Calibri"/>
              <a:cs typeface="Calibri"/>
            </a:endParaRPr>
          </a:p>
          <a:p>
            <a:pPr marL="383540" lvl="1"/>
            <a:r>
              <a:rPr lang="en-US" sz="2400" kern="0">
                <a:solidFill>
                  <a:srgbClr val="1B1B1B"/>
                </a:solidFill>
                <a:ea typeface="Cambria"/>
                <a:cs typeface="Calibri"/>
              </a:rPr>
              <a:t>Academic achievement</a:t>
            </a:r>
          </a:p>
          <a:p>
            <a:pPr marL="383540" lvl="1"/>
            <a:r>
              <a:rPr lang="en-US" sz="2400" kern="0">
                <a:solidFill>
                  <a:srgbClr val="1B1B1B"/>
                </a:solidFill>
                <a:ea typeface="Cambria"/>
                <a:cs typeface="Calibri"/>
              </a:rPr>
              <a:t>Secondary education and career opportunities</a:t>
            </a:r>
          </a:p>
          <a:p>
            <a:pPr marL="383540" lvl="1"/>
            <a:r>
              <a:rPr lang="en-US" sz="2400" kern="0">
                <a:solidFill>
                  <a:srgbClr val="1B1B1B"/>
                </a:solidFill>
                <a:ea typeface="Cambria"/>
                <a:cs typeface="Calibri"/>
              </a:rPr>
              <a:t>Positive social outcomes</a:t>
            </a:r>
          </a:p>
          <a:p>
            <a:endParaRPr lang="en-US" sz="1800" kern="0">
              <a:solidFill>
                <a:srgbClr val="1B1B1B"/>
              </a:solidFill>
              <a:ea typeface="Cambria"/>
              <a:cs typeface="Calibri"/>
            </a:endParaRPr>
          </a:p>
          <a:p>
            <a:endParaRPr lang="en-US" sz="2000" kern="0">
              <a:solidFill>
                <a:srgbClr val="1B1B1B"/>
              </a:solidFill>
              <a:latin typeface="Calibri"/>
              <a:ea typeface="Cambria"/>
              <a:cs typeface="Calibri"/>
            </a:endParaRPr>
          </a:p>
          <a:p>
            <a:endParaRPr lang="en-US" sz="1800" kern="0">
              <a:solidFill>
                <a:srgbClr val="34454F"/>
              </a:solidFill>
              <a:latin typeface="Calibri"/>
              <a:ea typeface="Calibri"/>
              <a:cs typeface="Calibri"/>
            </a:endParaRPr>
          </a:p>
          <a:p>
            <a:endParaRPr lang="en-US" sz="1800" kern="0">
              <a:solidFill>
                <a:srgbClr val="34454F"/>
              </a:solidFill>
              <a:latin typeface="Calibri"/>
              <a:ea typeface="Calibri"/>
              <a:cs typeface="Calibri"/>
            </a:endParaRPr>
          </a:p>
          <a:p>
            <a:endParaRPr lang="en-US" sz="1800" kern="0">
              <a:solidFill>
                <a:srgbClr val="34454F"/>
              </a:solidFill>
              <a:latin typeface="Calibri"/>
              <a:ea typeface="Calibri"/>
              <a:cs typeface="Calibri"/>
            </a:endParaRPr>
          </a:p>
          <a:p>
            <a:pPr marL="0" indent="0">
              <a:buNone/>
            </a:pPr>
            <a:endParaRPr lang="en-US" sz="1800" kern="0">
              <a:solidFill>
                <a:srgbClr val="34454F"/>
              </a:solidFill>
              <a:latin typeface="Calibri"/>
              <a:ea typeface="Calibri"/>
              <a:cs typeface="Calibri"/>
            </a:endParaRPr>
          </a:p>
        </p:txBody>
      </p:sp>
      <p:sp>
        <p:nvSpPr>
          <p:cNvPr id="4" name="Content Placeholder 3">
            <a:extLst>
              <a:ext uri="{FF2B5EF4-FFF2-40B4-BE49-F238E27FC236}">
                <a16:creationId xmlns:a16="http://schemas.microsoft.com/office/drawing/2014/main" id="{F084B7F8-7F9F-2548-34E3-70B9CC2EA302}"/>
              </a:ext>
            </a:extLst>
          </p:cNvPr>
          <p:cNvSpPr>
            <a:spLocks noGrp="1"/>
          </p:cNvSpPr>
          <p:nvPr>
            <p:ph sz="half" idx="2"/>
          </p:nvPr>
        </p:nvSpPr>
        <p:spPr>
          <a:xfrm>
            <a:off x="6217920" y="3428998"/>
            <a:ext cx="4937760" cy="2796711"/>
          </a:xfrm>
        </p:spPr>
        <p:txBody>
          <a:bodyPr>
            <a:normAutofit/>
          </a:bodyPr>
          <a:lstStyle/>
          <a:p>
            <a:r>
              <a:rPr lang="en-US" sz="2400" kern="0">
                <a:solidFill>
                  <a:srgbClr val="1B1B1B"/>
                </a:solidFill>
                <a:ea typeface="Calibri"/>
                <a:cs typeface="Calibri"/>
              </a:rPr>
              <a:t>Chronic absenteeism is linked to:</a:t>
            </a:r>
            <a:endParaRPr lang="en-US" sz="2400" kern="0">
              <a:solidFill>
                <a:srgbClr val="000000"/>
              </a:solidFill>
              <a:ea typeface="Calibri"/>
              <a:cs typeface="Calibri"/>
            </a:endParaRPr>
          </a:p>
          <a:p>
            <a:pPr marL="383540" lvl="1"/>
            <a:r>
              <a:rPr lang="en-US" sz="2400" kern="0">
                <a:solidFill>
                  <a:srgbClr val="1B1B1B"/>
                </a:solidFill>
                <a:ea typeface="Calibri"/>
                <a:cs typeface="Calibri"/>
              </a:rPr>
              <a:t>Low assessment scores</a:t>
            </a:r>
            <a:endParaRPr lang="en-US" sz="2400" kern="0">
              <a:solidFill>
                <a:srgbClr val="000000"/>
              </a:solidFill>
              <a:ea typeface="Calibri"/>
              <a:cs typeface="Calibri"/>
            </a:endParaRPr>
          </a:p>
          <a:p>
            <a:pPr marL="383540" lvl="1"/>
            <a:r>
              <a:rPr lang="en-US" sz="2400" kern="0">
                <a:solidFill>
                  <a:srgbClr val="000000"/>
                </a:solidFill>
                <a:ea typeface="Calibri"/>
                <a:cs typeface="Calibri"/>
              </a:rPr>
              <a:t>Limited learning, career opportunities and economic difficulties</a:t>
            </a:r>
            <a:endParaRPr lang="en-US" sz="2200" kern="0">
              <a:solidFill>
                <a:srgbClr val="000000"/>
              </a:solidFill>
              <a:ea typeface="Calibri"/>
              <a:cs typeface="Calibri"/>
            </a:endParaRPr>
          </a:p>
          <a:p>
            <a:pPr marL="383540" lvl="1"/>
            <a:r>
              <a:rPr lang="en-US" sz="2400" kern="0">
                <a:solidFill>
                  <a:srgbClr val="000000"/>
                </a:solidFill>
                <a:ea typeface="+mn-lt"/>
                <a:cs typeface="+mn-lt"/>
              </a:rPr>
              <a:t>Negative social outcomes</a:t>
            </a:r>
          </a:p>
          <a:p>
            <a:endParaRPr lang="en-US"/>
          </a:p>
        </p:txBody>
      </p:sp>
      <p:sp>
        <p:nvSpPr>
          <p:cNvPr id="5" name="TextBox 4">
            <a:extLst>
              <a:ext uri="{FF2B5EF4-FFF2-40B4-BE49-F238E27FC236}">
                <a16:creationId xmlns:a16="http://schemas.microsoft.com/office/drawing/2014/main" id="{6C30F8A6-885B-D640-B609-9B2568C34A94}"/>
              </a:ext>
            </a:extLst>
          </p:cNvPr>
          <p:cNvSpPr txBox="1"/>
          <p:nvPr/>
        </p:nvSpPr>
        <p:spPr>
          <a:xfrm>
            <a:off x="987552" y="1731264"/>
            <a:ext cx="103997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4454F"/>
                </a:solidFill>
                <a:effectLst/>
                <a:uLnTx/>
                <a:uFillTx/>
                <a:latin typeface="Calibri" panose="020F0502020204030204"/>
                <a:ea typeface="Calibri"/>
                <a:cs typeface="Calibri"/>
              </a:rPr>
              <a:t>Building strong connections between student learning and workforce readiness by aligning instruction with real-world needs helps create seamless transitions from education to employment. </a:t>
            </a:r>
            <a:endParaRPr kumimoji="0" lang="en-US" sz="2400" b="0" i="0" u="none" strike="noStrike" kern="1200" cap="none" spc="0" normalizeH="0" baseline="0" noProof="0">
              <a:ln>
                <a:noFill/>
              </a:ln>
              <a:solidFill>
                <a:srgbClr val="404040"/>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429149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28A6-9D4B-267F-97CC-1F6F9DEC15F4}"/>
              </a:ext>
            </a:extLst>
          </p:cNvPr>
          <p:cNvSpPr>
            <a:spLocks noGrp="1"/>
          </p:cNvSpPr>
          <p:nvPr>
            <p:ph type="title"/>
          </p:nvPr>
        </p:nvSpPr>
        <p:spPr/>
        <p:txBody>
          <a:bodyPr/>
          <a:lstStyle/>
          <a:p>
            <a:r>
              <a:rPr lang="en-US"/>
              <a:t>How to Address Chronic Absenteeism</a:t>
            </a:r>
          </a:p>
        </p:txBody>
      </p:sp>
      <p:sp>
        <p:nvSpPr>
          <p:cNvPr id="3" name="Content Placeholder 2">
            <a:extLst>
              <a:ext uri="{FF2B5EF4-FFF2-40B4-BE49-F238E27FC236}">
                <a16:creationId xmlns:a16="http://schemas.microsoft.com/office/drawing/2014/main" id="{18A0C346-5890-51FA-C621-6AAC16183CE0}"/>
              </a:ext>
            </a:extLst>
          </p:cNvPr>
          <p:cNvSpPr>
            <a:spLocks noGrp="1"/>
          </p:cNvSpPr>
          <p:nvPr>
            <p:ph sz="half" idx="1"/>
          </p:nvPr>
        </p:nvSpPr>
        <p:spPr>
          <a:xfrm>
            <a:off x="1097279" y="1845734"/>
            <a:ext cx="4937760" cy="4023360"/>
          </a:xfrm>
        </p:spPr>
        <p:txBody>
          <a:bodyPr vert="horz" lIns="0" tIns="45720" rIns="0" bIns="45720" rtlCol="0" anchor="t">
            <a:normAutofit/>
          </a:bodyPr>
          <a:lstStyle/>
          <a:p>
            <a:pPr marL="0" indent="0">
              <a:buNone/>
            </a:pPr>
            <a:endParaRPr lang="en-US" sz="2400">
              <a:ea typeface="Calibri"/>
              <a:cs typeface="Calibri"/>
            </a:endParaRPr>
          </a:p>
          <a:p>
            <a:r>
              <a:rPr lang="en-US" sz="2400"/>
              <a:t>Early Warning and Monitoring Systems</a:t>
            </a:r>
            <a:endParaRPr lang="en-US" sz="2400">
              <a:ea typeface="Calibri"/>
              <a:cs typeface="Calibri"/>
            </a:endParaRPr>
          </a:p>
          <a:p>
            <a:r>
              <a:rPr lang="en-US" sz="2400"/>
              <a:t>Community Collaboration</a:t>
            </a:r>
            <a:endParaRPr lang="en-US" sz="2400">
              <a:ea typeface="Calibri"/>
              <a:cs typeface="Calibri"/>
            </a:endParaRPr>
          </a:p>
          <a:p>
            <a:r>
              <a:rPr lang="en-US" sz="2400"/>
              <a:t>Parent/Guardian Engagement</a:t>
            </a:r>
            <a:endParaRPr lang="en-US" sz="2400">
              <a:ea typeface="Calibri"/>
              <a:cs typeface="Calibri"/>
            </a:endParaRPr>
          </a:p>
          <a:p>
            <a:r>
              <a:rPr lang="en-US" sz="2400"/>
              <a:t>Mentoring</a:t>
            </a:r>
            <a:endParaRPr lang="en-US" sz="2400">
              <a:ea typeface="Calibri"/>
              <a:cs typeface="Calibri"/>
            </a:endParaRPr>
          </a:p>
          <a:p>
            <a:r>
              <a:rPr lang="en-US" sz="2400"/>
              <a:t>Extended Learning Programs/Summer Learning</a:t>
            </a:r>
            <a:endParaRPr lang="en-US" sz="2400">
              <a:ea typeface="Calibri"/>
              <a:cs typeface="Calibri"/>
            </a:endParaRPr>
          </a:p>
          <a:p>
            <a:r>
              <a:rPr lang="en-US" sz="2400"/>
              <a:t>Incentives</a:t>
            </a:r>
            <a:endParaRPr lang="en-US" sz="2400">
              <a:ea typeface="Calibri"/>
              <a:cs typeface="Calibri"/>
            </a:endParaRPr>
          </a:p>
        </p:txBody>
      </p:sp>
      <p:pic>
        <p:nvPicPr>
          <p:cNvPr id="6" name="Content Placeholder 5">
            <a:extLst>
              <a:ext uri="{FF2B5EF4-FFF2-40B4-BE49-F238E27FC236}">
                <a16:creationId xmlns:a16="http://schemas.microsoft.com/office/drawing/2014/main" id="{78B0E60D-C319-83CE-A005-2CE188116ECE}"/>
              </a:ext>
            </a:extLst>
          </p:cNvPr>
          <p:cNvPicPr>
            <a:picLocks noGrp="1" noChangeAspect="1"/>
          </p:cNvPicPr>
          <p:nvPr>
            <p:ph sz="half" idx="2"/>
          </p:nvPr>
        </p:nvPicPr>
        <p:blipFill>
          <a:blip r:embed="rId3"/>
          <a:stretch>
            <a:fillRect/>
          </a:stretch>
        </p:blipFill>
        <p:spPr>
          <a:xfrm>
            <a:off x="6408243" y="1980928"/>
            <a:ext cx="4937125" cy="37465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21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12F8-810E-B8CC-E824-9443B78CCB20}"/>
              </a:ext>
            </a:extLst>
          </p:cNvPr>
          <p:cNvSpPr>
            <a:spLocks noGrp="1"/>
          </p:cNvSpPr>
          <p:nvPr>
            <p:ph type="title"/>
          </p:nvPr>
        </p:nvSpPr>
        <p:spPr/>
        <p:txBody>
          <a:bodyPr/>
          <a:lstStyle/>
          <a:p>
            <a:r>
              <a:rPr lang="en-US"/>
              <a:t>(District) Mission, Vision, and Purpose</a:t>
            </a:r>
          </a:p>
        </p:txBody>
      </p:sp>
      <p:sp>
        <p:nvSpPr>
          <p:cNvPr id="4" name="Content Placeholder 3">
            <a:extLst>
              <a:ext uri="{FF2B5EF4-FFF2-40B4-BE49-F238E27FC236}">
                <a16:creationId xmlns:a16="http://schemas.microsoft.com/office/drawing/2014/main" id="{9AFAE241-236C-0E71-B227-DDF9E4FED4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1204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1FF9-CE1C-5830-2229-41209CA9F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DDF57-1636-72EC-FD8E-27973127FBDF}"/>
              </a:ext>
            </a:extLst>
          </p:cNvPr>
          <p:cNvSpPr>
            <a:spLocks noGrp="1"/>
          </p:cNvSpPr>
          <p:nvPr>
            <p:ph type="title"/>
          </p:nvPr>
        </p:nvSpPr>
        <p:spPr>
          <a:xfrm>
            <a:off x="1006760" y="613253"/>
            <a:ext cx="10173010" cy="1554480"/>
          </a:xfrm>
        </p:spPr>
        <p:txBody>
          <a:bodyPr anchor="ctr">
            <a:normAutofit/>
          </a:bodyPr>
          <a:lstStyle/>
          <a:p>
            <a:r>
              <a:rPr lang="en-US">
                <a:cs typeface="Arial"/>
              </a:rPr>
              <a:t>Addressing</a:t>
            </a:r>
            <a:r>
              <a:rPr lang="en-US" spc="-140">
                <a:cs typeface="Arial"/>
              </a:rPr>
              <a:t> </a:t>
            </a:r>
            <a:r>
              <a:rPr lang="en-US">
                <a:cs typeface="Arial"/>
              </a:rPr>
              <a:t>Absenteeism</a:t>
            </a:r>
            <a:r>
              <a:rPr lang="en-US" spc="-135">
                <a:cs typeface="Arial"/>
              </a:rPr>
              <a:t> </a:t>
            </a:r>
            <a:r>
              <a:rPr lang="en-US">
                <a:cs typeface="Arial"/>
              </a:rPr>
              <a:t>Through</a:t>
            </a:r>
            <a:r>
              <a:rPr lang="en-US" spc="-140">
                <a:cs typeface="Arial"/>
              </a:rPr>
              <a:t> </a:t>
            </a:r>
            <a:r>
              <a:rPr lang="en-US" spc="-10">
                <a:cs typeface="Arial"/>
              </a:rPr>
              <a:t>Policy</a:t>
            </a:r>
            <a:endParaRPr lang="en-US"/>
          </a:p>
        </p:txBody>
      </p:sp>
      <p:graphicFrame>
        <p:nvGraphicFramePr>
          <p:cNvPr id="7" name="Content Placeholder 4">
            <a:extLst>
              <a:ext uri="{FF2B5EF4-FFF2-40B4-BE49-F238E27FC236}">
                <a16:creationId xmlns:a16="http://schemas.microsoft.com/office/drawing/2014/main" id="{CADDDC52-FD79-C885-3DFA-CD298FC99F89}"/>
              </a:ext>
            </a:extLst>
          </p:cNvPr>
          <p:cNvGraphicFramePr>
            <a:graphicFrameLocks noGrp="1"/>
          </p:cNvGraphicFramePr>
          <p:nvPr>
            <p:ph idx="1"/>
          </p:nvPr>
        </p:nvGraphicFramePr>
        <p:xfrm>
          <a:off x="1002925" y="2304681"/>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3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BC3D-F54B-91CD-743A-08F151394960}"/>
              </a:ext>
            </a:extLst>
          </p:cNvPr>
          <p:cNvSpPr>
            <a:spLocks noGrp="1"/>
          </p:cNvSpPr>
          <p:nvPr>
            <p:ph type="title"/>
          </p:nvPr>
        </p:nvSpPr>
        <p:spPr>
          <a:xfrm>
            <a:off x="543232" y="569478"/>
            <a:ext cx="10515600" cy="1133499"/>
          </a:xfrm>
        </p:spPr>
        <p:txBody>
          <a:bodyPr>
            <a:normAutofit/>
          </a:bodyPr>
          <a:lstStyle/>
          <a:p>
            <a:pPr algn="ctr"/>
            <a:r>
              <a:rPr lang="en-US">
                <a:cs typeface="Arial"/>
              </a:rPr>
              <a:t>Collaboration</a:t>
            </a:r>
            <a:r>
              <a:rPr lang="en-US" spc="-105">
                <a:cs typeface="Arial"/>
              </a:rPr>
              <a:t> </a:t>
            </a:r>
            <a:r>
              <a:rPr lang="en-US">
                <a:cs typeface="Arial"/>
              </a:rPr>
              <a:t>With</a:t>
            </a:r>
            <a:r>
              <a:rPr lang="en-US" spc="-130">
                <a:cs typeface="Arial"/>
              </a:rPr>
              <a:t> </a:t>
            </a:r>
            <a:r>
              <a:rPr lang="en-US">
                <a:cs typeface="Arial"/>
              </a:rPr>
              <a:t>Community</a:t>
            </a:r>
            <a:r>
              <a:rPr lang="en-US" spc="-110">
                <a:cs typeface="Arial"/>
              </a:rPr>
              <a:t> </a:t>
            </a:r>
            <a:r>
              <a:rPr lang="en-US" spc="-10">
                <a:cs typeface="Arial"/>
              </a:rPr>
              <a:t>Partners</a:t>
            </a:r>
            <a:endParaRPr lang="en-US"/>
          </a:p>
        </p:txBody>
      </p:sp>
      <p:graphicFrame>
        <p:nvGraphicFramePr>
          <p:cNvPr id="5" name="Content Placeholder 2">
            <a:extLst>
              <a:ext uri="{FF2B5EF4-FFF2-40B4-BE49-F238E27FC236}">
                <a16:creationId xmlns:a16="http://schemas.microsoft.com/office/drawing/2014/main" id="{C27495F9-F33B-07AD-F8DC-B216983AAA09}"/>
              </a:ext>
            </a:extLst>
          </p:cNvPr>
          <p:cNvGraphicFramePr>
            <a:graphicFrameLocks noGrp="1"/>
          </p:cNvGraphicFramePr>
          <p:nvPr>
            <p:ph idx="1"/>
            <p:extLst>
              <p:ext uri="{D42A27DB-BD31-4B8C-83A1-F6EECF244321}">
                <p14:modId xmlns:p14="http://schemas.microsoft.com/office/powerpoint/2010/main" val="55865509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65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08DAC-F9AD-E659-62E4-E02D36D8A4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DC412-F1BD-CEF2-8164-BEC697785EDE}"/>
              </a:ext>
            </a:extLst>
          </p:cNvPr>
          <p:cNvSpPr>
            <a:spLocks noGrp="1"/>
          </p:cNvSpPr>
          <p:nvPr>
            <p:ph type="title"/>
          </p:nvPr>
        </p:nvSpPr>
        <p:spPr>
          <a:xfrm>
            <a:off x="1097280" y="286603"/>
            <a:ext cx="10058400" cy="1328441"/>
          </a:xfrm>
        </p:spPr>
        <p:txBody>
          <a:bodyPr>
            <a:normAutofit/>
          </a:bodyPr>
          <a:lstStyle/>
          <a:p>
            <a:r>
              <a:rPr lang="en-US">
                <a:cs typeface="Arial"/>
              </a:rPr>
              <a:t>Interventions</a:t>
            </a:r>
            <a:r>
              <a:rPr lang="en-US" spc="-100">
                <a:cs typeface="Arial"/>
              </a:rPr>
              <a:t> </a:t>
            </a:r>
            <a:r>
              <a:rPr lang="en-US">
                <a:cs typeface="Arial"/>
              </a:rPr>
              <a:t>and</a:t>
            </a:r>
            <a:r>
              <a:rPr lang="en-US" spc="-110">
                <a:cs typeface="Arial"/>
              </a:rPr>
              <a:t> </a:t>
            </a:r>
            <a:r>
              <a:rPr lang="en-US">
                <a:cs typeface="Arial"/>
              </a:rPr>
              <a:t>Support </a:t>
            </a:r>
            <a:r>
              <a:rPr lang="en-US" spc="-10">
                <a:cs typeface="Arial"/>
              </a:rPr>
              <a:t>Strategies</a:t>
            </a:r>
            <a:endParaRPr lang="en-US">
              <a:ea typeface="Calibri" panose="020F0502020204030204"/>
              <a:cs typeface="Calibri" panose="020F0502020204030204"/>
            </a:endParaRPr>
          </a:p>
        </p:txBody>
      </p:sp>
      <p:sp>
        <p:nvSpPr>
          <p:cNvPr id="5" name="Content Placeholder 4">
            <a:extLst>
              <a:ext uri="{FF2B5EF4-FFF2-40B4-BE49-F238E27FC236}">
                <a16:creationId xmlns:a16="http://schemas.microsoft.com/office/drawing/2014/main" id="{1D2CBE0F-B5DB-B7DE-E1C9-FA048BC05FCE}"/>
              </a:ext>
            </a:extLst>
          </p:cNvPr>
          <p:cNvSpPr>
            <a:spLocks noGrp="1"/>
          </p:cNvSpPr>
          <p:nvPr>
            <p:ph sz="half" idx="1"/>
          </p:nvPr>
        </p:nvSpPr>
        <p:spPr/>
        <p:txBody>
          <a:bodyPr vert="horz" lIns="0" tIns="45720" rIns="0" bIns="45720" rtlCol="0" anchor="t">
            <a:normAutofit/>
          </a:bodyPr>
          <a:lstStyle/>
          <a:p>
            <a:r>
              <a:rPr lang="en-US" sz="2400" b="1"/>
              <a:t>There Is No One-Size-Fits-All Solution: </a:t>
            </a:r>
            <a:r>
              <a:rPr lang="en-US" sz="2400"/>
              <a:t>Each student responds differently, so supports must be individualized.</a:t>
            </a:r>
            <a:endParaRPr lang="en-US" sz="2400">
              <a:ea typeface="Calibri"/>
              <a:cs typeface="Calibri"/>
            </a:endParaRPr>
          </a:p>
          <a:p>
            <a:r>
              <a:rPr lang="en-US" sz="2400" b="1"/>
              <a:t>No Single Strategy Works Forever: </a:t>
            </a:r>
            <a:r>
              <a:rPr lang="en-US" sz="2400"/>
              <a:t>What helps a student today may not be effective in a few weeks.</a:t>
            </a:r>
            <a:endParaRPr lang="en-US" sz="2400">
              <a:ea typeface="Calibri"/>
              <a:cs typeface="Calibri"/>
            </a:endParaRPr>
          </a:p>
        </p:txBody>
      </p:sp>
      <p:sp>
        <p:nvSpPr>
          <p:cNvPr id="3" name="Content Placeholder 2">
            <a:extLst>
              <a:ext uri="{FF2B5EF4-FFF2-40B4-BE49-F238E27FC236}">
                <a16:creationId xmlns:a16="http://schemas.microsoft.com/office/drawing/2014/main" id="{2FB7CA61-30FB-F857-B4BB-34B74013C5A8}"/>
              </a:ext>
            </a:extLst>
          </p:cNvPr>
          <p:cNvSpPr>
            <a:spLocks noGrp="1"/>
          </p:cNvSpPr>
          <p:nvPr>
            <p:ph sz="half" idx="2"/>
          </p:nvPr>
        </p:nvSpPr>
        <p:spPr/>
        <p:txBody>
          <a:bodyPr vert="horz" lIns="0" tIns="45720" rIns="0" bIns="45720" rtlCol="0" anchor="t">
            <a:normAutofit/>
          </a:bodyPr>
          <a:lstStyle/>
          <a:p>
            <a:r>
              <a:rPr lang="en-US" sz="2400" b="1">
                <a:ea typeface="Calibri"/>
                <a:cs typeface="Calibri"/>
              </a:rPr>
              <a:t>Monitor and Adjust: </a:t>
            </a:r>
            <a:r>
              <a:rPr lang="en-US" sz="2400">
                <a:ea typeface="Calibri"/>
                <a:cs typeface="Calibri"/>
              </a:rPr>
              <a:t>Regularly check progress and be ready to change approaches when needed.</a:t>
            </a:r>
            <a:endParaRPr lang="en-US" sz="2400">
              <a:solidFill>
                <a:srgbClr val="000000"/>
              </a:solidFill>
              <a:ea typeface="Calibri"/>
              <a:cs typeface="Calibri"/>
            </a:endParaRPr>
          </a:p>
          <a:p>
            <a:r>
              <a:rPr lang="en-US" sz="2400" b="1">
                <a:ea typeface="Calibri"/>
                <a:cs typeface="Calibri"/>
              </a:rPr>
              <a:t>Keep Engagement High</a:t>
            </a:r>
            <a:r>
              <a:rPr lang="en-US" sz="2400">
                <a:ea typeface="Calibri"/>
                <a:cs typeface="Calibri"/>
              </a:rPr>
              <a:t>: If a strategy loses impact, introduce a fresh activity to maintain motivation</a:t>
            </a:r>
            <a:endParaRPr lang="en-US" sz="2400"/>
          </a:p>
          <a:p>
            <a:endParaRPr lang="en-US" sz="2000"/>
          </a:p>
        </p:txBody>
      </p:sp>
      <p:pic>
        <p:nvPicPr>
          <p:cNvPr id="9" name="Picture 8" descr="A picture containing text, clipart&#10;&#10;AI-generated content may be incorrect.">
            <a:extLst>
              <a:ext uri="{FF2B5EF4-FFF2-40B4-BE49-F238E27FC236}">
                <a16:creationId xmlns:a16="http://schemas.microsoft.com/office/drawing/2014/main" id="{729650DC-3671-BD83-98D1-D2E9CF31F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401" y="4251136"/>
            <a:ext cx="6541198" cy="2066892"/>
          </a:xfrm>
          <a:prstGeom prst="rect">
            <a:avLst/>
          </a:prstGeom>
        </p:spPr>
      </p:pic>
    </p:spTree>
    <p:extLst>
      <p:ext uri="{BB962C8B-B14F-4D97-AF65-F5344CB8AC3E}">
        <p14:creationId xmlns:p14="http://schemas.microsoft.com/office/powerpoint/2010/main" val="2202012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D70D-0DEC-A850-1D77-F7212D82914C}"/>
              </a:ext>
            </a:extLst>
          </p:cNvPr>
          <p:cNvSpPr>
            <a:spLocks noGrp="1"/>
          </p:cNvSpPr>
          <p:nvPr>
            <p:ph type="title"/>
          </p:nvPr>
        </p:nvSpPr>
        <p:spPr>
          <a:xfrm>
            <a:off x="1097280" y="286603"/>
            <a:ext cx="8513648" cy="1450757"/>
          </a:xfrm>
        </p:spPr>
        <p:txBody>
          <a:bodyPr/>
          <a:lstStyle/>
          <a:p>
            <a:r>
              <a:rPr lang="en-US"/>
              <a:t>District/School - please add the strategies that you are using</a:t>
            </a:r>
          </a:p>
        </p:txBody>
      </p:sp>
      <p:sp>
        <p:nvSpPr>
          <p:cNvPr id="3" name="Content Placeholder 2">
            <a:extLst>
              <a:ext uri="{FF2B5EF4-FFF2-40B4-BE49-F238E27FC236}">
                <a16:creationId xmlns:a16="http://schemas.microsoft.com/office/drawing/2014/main" id="{A3B48B9A-C3D9-6096-8129-7DAF99CF94AF}"/>
              </a:ext>
            </a:extLst>
          </p:cNvPr>
          <p:cNvSpPr>
            <a:spLocks noGrp="1"/>
          </p:cNvSpPr>
          <p:nvPr>
            <p:ph idx="1"/>
          </p:nvPr>
        </p:nvSpPr>
        <p:spPr/>
        <p:txBody>
          <a:bodyPr/>
          <a:lstStyle/>
          <a:p>
            <a:r>
              <a:rPr lang="en-US"/>
              <a:t>(Please see slides at the end for recommendations)</a:t>
            </a:r>
          </a:p>
        </p:txBody>
      </p:sp>
    </p:spTree>
    <p:extLst>
      <p:ext uri="{BB962C8B-B14F-4D97-AF65-F5344CB8AC3E}">
        <p14:creationId xmlns:p14="http://schemas.microsoft.com/office/powerpoint/2010/main" val="76625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2F92-2331-354F-3CE3-9D8FEE090948}"/>
              </a:ext>
            </a:extLst>
          </p:cNvPr>
          <p:cNvSpPr>
            <a:spLocks noGrp="1"/>
          </p:cNvSpPr>
          <p:nvPr>
            <p:ph type="title"/>
          </p:nvPr>
        </p:nvSpPr>
        <p:spPr>
          <a:xfrm>
            <a:off x="838200" y="365125"/>
            <a:ext cx="10515600" cy="1325563"/>
          </a:xfrm>
        </p:spPr>
        <p:txBody>
          <a:bodyPr>
            <a:normAutofit/>
          </a:bodyPr>
          <a:lstStyle/>
          <a:p>
            <a:r>
              <a:rPr lang="en-US"/>
              <a:t>Set Attendance Expectations</a:t>
            </a:r>
          </a:p>
        </p:txBody>
      </p:sp>
      <p:sp>
        <p:nvSpPr>
          <p:cNvPr id="3" name="Content Placeholder 2">
            <a:extLst>
              <a:ext uri="{FF2B5EF4-FFF2-40B4-BE49-F238E27FC236}">
                <a16:creationId xmlns:a16="http://schemas.microsoft.com/office/drawing/2014/main" id="{7C01A73C-5F54-7C40-62E6-E35CCE2852BC}"/>
              </a:ext>
            </a:extLst>
          </p:cNvPr>
          <p:cNvSpPr>
            <a:spLocks noGrp="1"/>
          </p:cNvSpPr>
          <p:nvPr>
            <p:ph sz="half" idx="1"/>
          </p:nvPr>
        </p:nvSpPr>
        <p:spPr>
          <a:xfrm>
            <a:off x="838200" y="1825625"/>
            <a:ext cx="5181600" cy="4351338"/>
          </a:xfrm>
        </p:spPr>
        <p:txBody>
          <a:bodyPr vert="horz" lIns="0" tIns="45720" rIns="0" bIns="45720" rtlCol="0" anchor="t">
            <a:normAutofit fontScale="85000" lnSpcReduction="10000"/>
          </a:bodyPr>
          <a:lstStyle/>
          <a:p>
            <a:r>
              <a:rPr lang="en-US" sz="2600" b="1"/>
              <a:t>Early Intervention is Key</a:t>
            </a:r>
            <a:r>
              <a:rPr lang="en-US" sz="2600"/>
              <a:t>: Addressing attendance issues early can prevent long-term academic struggles and improve student outcomes.</a:t>
            </a:r>
          </a:p>
          <a:p>
            <a:endParaRPr lang="en-US" sz="2600">
              <a:ea typeface="Calibri"/>
              <a:cs typeface="Calibri"/>
            </a:endParaRPr>
          </a:p>
          <a:p>
            <a:r>
              <a:rPr lang="en-US" sz="2600" b="1"/>
              <a:t>Collaboration Matters</a:t>
            </a:r>
            <a:r>
              <a:rPr lang="en-US" sz="2600"/>
              <a:t>: Schools, families, and community partners need to work together to support students facing barriers to attendance.</a:t>
            </a:r>
          </a:p>
          <a:p>
            <a:endParaRPr lang="en-US" sz="2600" b="1"/>
          </a:p>
          <a:p>
            <a:r>
              <a:rPr lang="en-US" sz="2600" b="1"/>
              <a:t>Flexible Solutions</a:t>
            </a:r>
            <a:r>
              <a:rPr lang="en-US" sz="2600"/>
              <a:t>: One-size-fits-all solutions rarely work; personalized strategies tailored to each student’s needs are more effective.</a:t>
            </a:r>
          </a:p>
          <a:p>
            <a:endParaRPr lang="en-US" sz="2600">
              <a:ea typeface="Calibri"/>
              <a:cs typeface="Calibri"/>
            </a:endParaRPr>
          </a:p>
          <a:p>
            <a:endParaRPr lang="en-US" sz="1500"/>
          </a:p>
          <a:p>
            <a:pPr marL="0" indent="0">
              <a:buNone/>
            </a:pPr>
            <a:endParaRPr lang="en-US" sz="1500"/>
          </a:p>
          <a:p>
            <a:endParaRPr lang="en-US" sz="1500"/>
          </a:p>
          <a:p>
            <a:endParaRPr lang="en-US" sz="1500"/>
          </a:p>
        </p:txBody>
      </p:sp>
      <p:sp>
        <p:nvSpPr>
          <p:cNvPr id="4" name="Content Placeholder 3">
            <a:extLst>
              <a:ext uri="{FF2B5EF4-FFF2-40B4-BE49-F238E27FC236}">
                <a16:creationId xmlns:a16="http://schemas.microsoft.com/office/drawing/2014/main" id="{81FE3DB1-E89D-C5B7-5E38-60C1FE70BB6D}"/>
              </a:ext>
            </a:extLst>
          </p:cNvPr>
          <p:cNvSpPr>
            <a:spLocks noGrp="1"/>
          </p:cNvSpPr>
          <p:nvPr>
            <p:ph sz="half" idx="2"/>
          </p:nvPr>
        </p:nvSpPr>
        <p:spPr>
          <a:xfrm>
            <a:off x="6172200" y="1825625"/>
            <a:ext cx="5181600" cy="4141542"/>
          </a:xfrm>
        </p:spPr>
        <p:txBody>
          <a:bodyPr>
            <a:normAutofit fontScale="85000" lnSpcReduction="10000"/>
          </a:bodyPr>
          <a:lstStyle/>
          <a:p>
            <a:r>
              <a:rPr lang="en-US" sz="2600" b="1"/>
              <a:t>Focus on Root Causes</a:t>
            </a:r>
            <a:r>
              <a:rPr lang="en-US" sz="2600"/>
              <a:t>: Understanding the underlying reasons for absenteeism (e.g., health, family issues, social-emotional challenges) is crucial for creating lasting solutions.</a:t>
            </a:r>
          </a:p>
          <a:p>
            <a:endParaRPr lang="en-US" sz="2600">
              <a:ea typeface="Calibri"/>
              <a:cs typeface="Calibri"/>
            </a:endParaRPr>
          </a:p>
          <a:p>
            <a:r>
              <a:rPr lang="en-US" sz="2600" b="1"/>
              <a:t>Legal Considerations</a:t>
            </a:r>
            <a:r>
              <a:rPr lang="en-US" sz="2600"/>
              <a:t>: Facilitated IEP meetings, mediation, and truancy proceedings may be appropriate when collaborative methods have failed.</a:t>
            </a:r>
            <a:endParaRPr lang="en-US" sz="2600">
              <a:ea typeface="Calibri"/>
              <a:cs typeface="Calibri"/>
            </a:endParaRPr>
          </a:p>
          <a:p>
            <a:endParaRPr lang="en-US" sz="2400"/>
          </a:p>
        </p:txBody>
      </p:sp>
      <p:pic>
        <p:nvPicPr>
          <p:cNvPr id="6" name="Picture 5">
            <a:extLst>
              <a:ext uri="{FF2B5EF4-FFF2-40B4-BE49-F238E27FC236}">
                <a16:creationId xmlns:a16="http://schemas.microsoft.com/office/drawing/2014/main" id="{042B841C-E7A9-19F5-3004-DC80F5846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297" y="4899333"/>
            <a:ext cx="3066273" cy="1379850"/>
          </a:xfrm>
          <a:prstGeom prst="rect">
            <a:avLst/>
          </a:prstGeom>
        </p:spPr>
      </p:pic>
    </p:spTree>
    <p:extLst>
      <p:ext uri="{BB962C8B-B14F-4D97-AF65-F5344CB8AC3E}">
        <p14:creationId xmlns:p14="http://schemas.microsoft.com/office/powerpoint/2010/main" val="1495618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0D1E-6603-8CDB-B123-126949E805AB}"/>
              </a:ext>
            </a:extLst>
          </p:cNvPr>
          <p:cNvSpPr>
            <a:spLocks noGrp="1"/>
          </p:cNvSpPr>
          <p:nvPr>
            <p:ph type="title"/>
          </p:nvPr>
        </p:nvSpPr>
        <p:spPr/>
        <p:txBody>
          <a:bodyPr/>
          <a:lstStyle/>
          <a:p>
            <a:r>
              <a:rPr lang="en-US"/>
              <a:t>Contact Information </a:t>
            </a:r>
          </a:p>
        </p:txBody>
      </p:sp>
      <p:sp>
        <p:nvSpPr>
          <p:cNvPr id="37" name="Content Placeholder 36">
            <a:extLst>
              <a:ext uri="{FF2B5EF4-FFF2-40B4-BE49-F238E27FC236}">
                <a16:creationId xmlns:a16="http://schemas.microsoft.com/office/drawing/2014/main" id="{0082B00F-9E3B-B1DB-8EF4-7CD9079CE962}"/>
              </a:ext>
            </a:extLst>
          </p:cNvPr>
          <p:cNvSpPr>
            <a:spLocks noGrp="1"/>
          </p:cNvSpPr>
          <p:nvPr>
            <p:ph idx="1"/>
          </p:nvPr>
        </p:nvSpPr>
        <p:spPr/>
        <p:txBody>
          <a:bodyPr>
            <a:normAutofit/>
          </a:bodyPr>
          <a:lstStyle/>
          <a:p>
            <a:pPr marL="0" indent="0">
              <a:buNone/>
            </a:pPr>
            <a:r>
              <a:rPr lang="en-US" b="1"/>
              <a:t>Presenter’s Full Name, Title</a:t>
            </a:r>
          </a:p>
          <a:p>
            <a:pPr marL="0" indent="0">
              <a:buNone/>
            </a:pPr>
            <a:r>
              <a:rPr lang="en-US"/>
              <a:t>fname.lname@alaska.gov</a:t>
            </a:r>
          </a:p>
          <a:p>
            <a:pPr marL="0" indent="0">
              <a:buNone/>
            </a:pPr>
            <a:r>
              <a:rPr lang="en-US"/>
              <a:t>(907) 465-XXXX</a:t>
            </a:r>
          </a:p>
          <a:p>
            <a:pPr marL="0" indent="0">
              <a:buNone/>
            </a:pPr>
            <a:endParaRPr lang="en-US"/>
          </a:p>
          <a:p>
            <a:pPr marL="0" indent="0">
              <a:buNone/>
            </a:pPr>
            <a:r>
              <a:rPr lang="en-US" b="1"/>
              <a:t>Presenter’s Full Name, Title</a:t>
            </a:r>
          </a:p>
          <a:p>
            <a:pPr marL="0" indent="0">
              <a:buNone/>
            </a:pPr>
            <a:r>
              <a:rPr lang="en-US"/>
              <a:t>fname.lname@alaska.gov</a:t>
            </a:r>
          </a:p>
          <a:p>
            <a:pPr marL="0" indent="0">
              <a:buNone/>
            </a:pPr>
            <a:r>
              <a:rPr lang="en-US"/>
              <a:t>(907) 465-XXXX</a:t>
            </a:r>
          </a:p>
          <a:p>
            <a:pPr marL="0" indent="0">
              <a:buNone/>
            </a:pPr>
            <a:endParaRPr lang="en-US"/>
          </a:p>
        </p:txBody>
      </p:sp>
    </p:spTree>
    <p:extLst>
      <p:ext uri="{BB962C8B-B14F-4D97-AF65-F5344CB8AC3E}">
        <p14:creationId xmlns:p14="http://schemas.microsoft.com/office/powerpoint/2010/main" val="306148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3EDA-7634-BDFF-1BC2-886C38A960D0}"/>
              </a:ext>
            </a:extLst>
          </p:cNvPr>
          <p:cNvSpPr>
            <a:spLocks noGrp="1"/>
          </p:cNvSpPr>
          <p:nvPr>
            <p:ph type="title"/>
          </p:nvPr>
        </p:nvSpPr>
        <p:spPr>
          <a:xfrm>
            <a:off x="868516" y="1725"/>
            <a:ext cx="9404046" cy="2006665"/>
          </a:xfrm>
        </p:spPr>
        <p:txBody>
          <a:bodyPr anchor="ctr">
            <a:normAutofit/>
          </a:bodyPr>
          <a:lstStyle/>
          <a:p>
            <a:r>
              <a:rPr lang="en-US">
                <a:cs typeface="Arial"/>
              </a:rPr>
              <a:t>Interventions</a:t>
            </a:r>
            <a:r>
              <a:rPr lang="en-US" spc="-100">
                <a:cs typeface="Arial"/>
              </a:rPr>
              <a:t> </a:t>
            </a:r>
            <a:r>
              <a:rPr lang="en-US">
                <a:cs typeface="Arial"/>
              </a:rPr>
              <a:t>and</a:t>
            </a:r>
            <a:r>
              <a:rPr lang="en-US" spc="-110">
                <a:cs typeface="Arial"/>
              </a:rPr>
              <a:t> </a:t>
            </a:r>
            <a:r>
              <a:rPr lang="en-US">
                <a:cs typeface="Arial"/>
              </a:rPr>
              <a:t>Support</a:t>
            </a:r>
            <a:r>
              <a:rPr lang="en-US" spc="-95">
                <a:cs typeface="Arial"/>
              </a:rPr>
              <a:t> </a:t>
            </a:r>
            <a:r>
              <a:rPr lang="en-US" spc="-10">
                <a:cs typeface="Arial"/>
              </a:rPr>
              <a:t>Strategies</a:t>
            </a:r>
            <a:br>
              <a:rPr lang="en-US" spc="-10">
                <a:cs typeface="Arial"/>
              </a:rPr>
            </a:br>
            <a:r>
              <a:rPr lang="en-US" spc="-10">
                <a:cs typeface="Arial"/>
              </a:rPr>
              <a:t>Tiers 1, 2, &amp; 3</a:t>
            </a:r>
            <a:endParaRPr lang="en-US">
              <a:ea typeface="Calibri" panose="020F0502020204030204"/>
              <a:cs typeface="Calibri" panose="020F0502020204030204"/>
            </a:endParaRPr>
          </a:p>
        </p:txBody>
      </p:sp>
      <p:graphicFrame>
        <p:nvGraphicFramePr>
          <p:cNvPr id="7" name="Content Placeholder 4">
            <a:extLst>
              <a:ext uri="{FF2B5EF4-FFF2-40B4-BE49-F238E27FC236}">
                <a16:creationId xmlns:a16="http://schemas.microsoft.com/office/drawing/2014/main" id="{D3C1C60A-9974-342F-A401-3B7D89FC7926}"/>
              </a:ext>
            </a:extLst>
          </p:cNvPr>
          <p:cNvGraphicFramePr>
            <a:graphicFrameLocks noGrp="1"/>
          </p:cNvGraphicFramePr>
          <p:nvPr>
            <p:ph idx="1"/>
            <p:extLst>
              <p:ext uri="{D42A27DB-BD31-4B8C-83A1-F6EECF244321}">
                <p14:modId xmlns:p14="http://schemas.microsoft.com/office/powerpoint/2010/main" val="548556323"/>
              </p:ext>
            </p:extLst>
          </p:nvPr>
        </p:nvGraphicFramePr>
        <p:xfrm>
          <a:off x="1071535" y="1710080"/>
          <a:ext cx="9616673" cy="47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527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AF4A8D-F834-62F7-4CC2-D31F38F08B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631D5-E967-F003-7421-A54940CB6DDC}"/>
              </a:ext>
            </a:extLst>
          </p:cNvPr>
          <p:cNvSpPr>
            <a:spLocks noGrp="1"/>
          </p:cNvSpPr>
          <p:nvPr>
            <p:ph type="title"/>
          </p:nvPr>
        </p:nvSpPr>
        <p:spPr>
          <a:xfrm>
            <a:off x="954548" y="333565"/>
            <a:ext cx="9551529" cy="1576503"/>
          </a:xfrm>
        </p:spPr>
        <p:txBody>
          <a:bodyPr anchor="ctr">
            <a:normAutofit/>
          </a:bodyPr>
          <a:lstStyle/>
          <a:p>
            <a:r>
              <a:rPr lang="en-US">
                <a:cs typeface="Arial"/>
              </a:rPr>
              <a:t>Interventions</a:t>
            </a:r>
            <a:r>
              <a:rPr lang="en-US" spc="-100">
                <a:cs typeface="Arial"/>
              </a:rPr>
              <a:t> </a:t>
            </a:r>
            <a:r>
              <a:rPr lang="en-US">
                <a:cs typeface="Arial"/>
              </a:rPr>
              <a:t>and</a:t>
            </a:r>
            <a:r>
              <a:rPr lang="en-US" spc="-110">
                <a:cs typeface="Arial"/>
              </a:rPr>
              <a:t> </a:t>
            </a:r>
            <a:r>
              <a:rPr lang="en-US">
                <a:cs typeface="Arial"/>
              </a:rPr>
              <a:t>Support</a:t>
            </a:r>
            <a:r>
              <a:rPr lang="en-US" spc="-95">
                <a:cs typeface="Arial"/>
              </a:rPr>
              <a:t> </a:t>
            </a:r>
            <a:br>
              <a:rPr lang="en-US" spc="-95">
                <a:cs typeface="Arial"/>
              </a:rPr>
            </a:br>
            <a:r>
              <a:rPr lang="en-US" spc="-10">
                <a:cs typeface="Arial"/>
              </a:rPr>
              <a:t>Strategies - Tier 1</a:t>
            </a:r>
            <a:endParaRPr lang="en-US">
              <a:ea typeface="Calibri" panose="020F0502020204030204"/>
              <a:cs typeface="Calibri" panose="020F0502020204030204"/>
            </a:endParaRPr>
          </a:p>
        </p:txBody>
      </p:sp>
      <p:graphicFrame>
        <p:nvGraphicFramePr>
          <p:cNvPr id="7" name="Content Placeholder 4">
            <a:extLst>
              <a:ext uri="{FF2B5EF4-FFF2-40B4-BE49-F238E27FC236}">
                <a16:creationId xmlns:a16="http://schemas.microsoft.com/office/drawing/2014/main" id="{D467CBF1-7814-FDDB-9A3B-A873462130C2}"/>
              </a:ext>
            </a:extLst>
          </p:cNvPr>
          <p:cNvGraphicFramePr>
            <a:graphicFrameLocks noGrp="1"/>
          </p:cNvGraphicFramePr>
          <p:nvPr>
            <p:ph idx="1"/>
            <p:extLst>
              <p:ext uri="{D42A27DB-BD31-4B8C-83A1-F6EECF244321}">
                <p14:modId xmlns:p14="http://schemas.microsoft.com/office/powerpoint/2010/main" val="4093918302"/>
              </p:ext>
            </p:extLst>
          </p:nvPr>
        </p:nvGraphicFramePr>
        <p:xfrm>
          <a:off x="948631" y="1611757"/>
          <a:ext cx="10599898" cy="4688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8918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84CE65-BBB5-D75B-5BE9-54FD592E8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FE66F-B572-E06D-40C0-C3A522D8D499}"/>
              </a:ext>
            </a:extLst>
          </p:cNvPr>
          <p:cNvSpPr>
            <a:spLocks noGrp="1"/>
          </p:cNvSpPr>
          <p:nvPr>
            <p:ph type="title"/>
          </p:nvPr>
        </p:nvSpPr>
        <p:spPr>
          <a:xfrm>
            <a:off x="954548" y="333565"/>
            <a:ext cx="9551529" cy="1576503"/>
          </a:xfrm>
        </p:spPr>
        <p:txBody>
          <a:bodyPr anchor="ctr">
            <a:normAutofit/>
          </a:bodyPr>
          <a:lstStyle/>
          <a:p>
            <a:r>
              <a:rPr lang="en-US">
                <a:cs typeface="Arial"/>
              </a:rPr>
              <a:t>Interventions</a:t>
            </a:r>
            <a:r>
              <a:rPr lang="en-US" spc="-100">
                <a:cs typeface="Arial"/>
              </a:rPr>
              <a:t> </a:t>
            </a:r>
            <a:r>
              <a:rPr lang="en-US">
                <a:cs typeface="Arial"/>
              </a:rPr>
              <a:t>and</a:t>
            </a:r>
            <a:r>
              <a:rPr lang="en-US" spc="-110">
                <a:cs typeface="Arial"/>
              </a:rPr>
              <a:t> </a:t>
            </a:r>
            <a:r>
              <a:rPr lang="en-US">
                <a:cs typeface="Arial"/>
              </a:rPr>
              <a:t>Support</a:t>
            </a:r>
            <a:r>
              <a:rPr lang="en-US" spc="-95">
                <a:cs typeface="Arial"/>
              </a:rPr>
              <a:t> </a:t>
            </a:r>
            <a:br>
              <a:rPr lang="en-US" spc="-95">
                <a:cs typeface="Arial"/>
              </a:rPr>
            </a:br>
            <a:r>
              <a:rPr lang="en-US" spc="-10">
                <a:cs typeface="Arial"/>
              </a:rPr>
              <a:t>Strategies  - Tier 1</a:t>
            </a:r>
            <a:endParaRPr lang="en-US">
              <a:ea typeface="Calibri" panose="020F0502020204030204"/>
              <a:cs typeface="Calibri" panose="020F0502020204030204"/>
            </a:endParaRPr>
          </a:p>
        </p:txBody>
      </p:sp>
      <p:graphicFrame>
        <p:nvGraphicFramePr>
          <p:cNvPr id="7" name="Content Placeholder 4">
            <a:extLst>
              <a:ext uri="{FF2B5EF4-FFF2-40B4-BE49-F238E27FC236}">
                <a16:creationId xmlns:a16="http://schemas.microsoft.com/office/drawing/2014/main" id="{A4CE3463-DA1C-7A0C-B991-812589E50AC8}"/>
              </a:ext>
            </a:extLst>
          </p:cNvPr>
          <p:cNvGraphicFramePr>
            <a:graphicFrameLocks noGrp="1"/>
          </p:cNvGraphicFramePr>
          <p:nvPr>
            <p:ph idx="1"/>
            <p:extLst>
              <p:ext uri="{D42A27DB-BD31-4B8C-83A1-F6EECF244321}">
                <p14:modId xmlns:p14="http://schemas.microsoft.com/office/powerpoint/2010/main" val="2230765443"/>
              </p:ext>
            </p:extLst>
          </p:nvPr>
        </p:nvGraphicFramePr>
        <p:xfrm>
          <a:off x="948631" y="1906725"/>
          <a:ext cx="10599898" cy="447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22AA9BDA-7BEF-B438-C210-C7A76E4BE138}"/>
              </a:ext>
            </a:extLst>
          </p:cNvPr>
          <p:cNvSpPr/>
          <p:nvPr/>
        </p:nvSpPr>
        <p:spPr>
          <a:xfrm>
            <a:off x="948631" y="2711669"/>
            <a:ext cx="10599898" cy="851338"/>
          </a:xfrm>
          <a:prstGeom prst="roundRect">
            <a:avLst/>
          </a:prstGeom>
          <a:solidFill>
            <a:srgbClr val="4DC58D"/>
          </a:solidFill>
          <a:ln>
            <a:solidFill>
              <a:srgbClr val="4DC5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a:solidFill>
                  <a:schemeClr val="tx1"/>
                </a:solidFill>
              </a:rPr>
              <a:t>How It Works: Reward students for improving their attendance in meaningful ways</a:t>
            </a:r>
          </a:p>
        </p:txBody>
      </p:sp>
    </p:spTree>
    <p:extLst>
      <p:ext uri="{BB962C8B-B14F-4D97-AF65-F5344CB8AC3E}">
        <p14:creationId xmlns:p14="http://schemas.microsoft.com/office/powerpoint/2010/main" val="2326726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53E703-FFD2-0FC2-411B-432FF3114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70D12-C103-6E19-D76D-C45E37B11730}"/>
              </a:ext>
            </a:extLst>
          </p:cNvPr>
          <p:cNvSpPr>
            <a:spLocks noGrp="1"/>
          </p:cNvSpPr>
          <p:nvPr>
            <p:ph type="title"/>
          </p:nvPr>
        </p:nvSpPr>
        <p:spPr>
          <a:xfrm>
            <a:off x="757903" y="247532"/>
            <a:ext cx="9551529" cy="1576503"/>
          </a:xfrm>
        </p:spPr>
        <p:txBody>
          <a:bodyPr anchor="ctr">
            <a:normAutofit/>
          </a:bodyPr>
          <a:lstStyle/>
          <a:p>
            <a:r>
              <a:rPr lang="en-US" spc="-10">
                <a:cs typeface="Calibri Light"/>
              </a:rPr>
              <a:t>Interventions and Support </a:t>
            </a:r>
            <a:br>
              <a:rPr lang="en-US" spc="-10">
                <a:cs typeface="Calibri Light"/>
              </a:rPr>
            </a:br>
            <a:r>
              <a:rPr lang="en-US" spc="-10">
                <a:cs typeface="Calibri Light"/>
              </a:rPr>
              <a:t>Strategies  - Tier 2</a:t>
            </a:r>
            <a:endParaRPr lang="en-US"/>
          </a:p>
        </p:txBody>
      </p:sp>
      <p:graphicFrame>
        <p:nvGraphicFramePr>
          <p:cNvPr id="7" name="Content Placeholder 4">
            <a:extLst>
              <a:ext uri="{FF2B5EF4-FFF2-40B4-BE49-F238E27FC236}">
                <a16:creationId xmlns:a16="http://schemas.microsoft.com/office/drawing/2014/main" id="{14765CF7-6A26-C1DF-64D3-FC025509F593}"/>
              </a:ext>
            </a:extLst>
          </p:cNvPr>
          <p:cNvGraphicFramePr>
            <a:graphicFrameLocks noGrp="1"/>
          </p:cNvGraphicFramePr>
          <p:nvPr>
            <p:ph idx="1"/>
            <p:extLst>
              <p:ext uri="{D42A27DB-BD31-4B8C-83A1-F6EECF244321}">
                <p14:modId xmlns:p14="http://schemas.microsoft.com/office/powerpoint/2010/main" val="997981726"/>
              </p:ext>
            </p:extLst>
          </p:nvPr>
        </p:nvGraphicFramePr>
        <p:xfrm>
          <a:off x="948631" y="1820693"/>
          <a:ext cx="10599898" cy="4430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076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EF15B-3FFA-7CC6-87E7-60E4E4B4A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90855-37DE-B91B-C83D-26E4DA952875}"/>
              </a:ext>
            </a:extLst>
          </p:cNvPr>
          <p:cNvSpPr>
            <a:spLocks noGrp="1"/>
          </p:cNvSpPr>
          <p:nvPr>
            <p:ph type="title"/>
          </p:nvPr>
        </p:nvSpPr>
        <p:spPr>
          <a:xfrm>
            <a:off x="838200" y="365125"/>
            <a:ext cx="10515600" cy="1325563"/>
          </a:xfrm>
        </p:spPr>
        <p:txBody>
          <a:bodyPr>
            <a:noAutofit/>
          </a:bodyPr>
          <a:lstStyle/>
          <a:p>
            <a:r>
              <a:rPr lang="en-US"/>
              <a:t>Student Attendance and </a:t>
            </a:r>
            <a:br>
              <a:rPr lang="en-US"/>
            </a:br>
            <a:r>
              <a:rPr lang="en-US"/>
              <a:t>Academic Success Planning</a:t>
            </a:r>
          </a:p>
        </p:txBody>
      </p:sp>
      <p:sp>
        <p:nvSpPr>
          <p:cNvPr id="54" name="Content Placeholder 2">
            <a:extLst>
              <a:ext uri="{FF2B5EF4-FFF2-40B4-BE49-F238E27FC236}">
                <a16:creationId xmlns:a16="http://schemas.microsoft.com/office/drawing/2014/main" id="{C2E2C8C7-6578-8E1A-A6FD-6EE2711697FD}"/>
              </a:ext>
            </a:extLst>
          </p:cNvPr>
          <p:cNvSpPr>
            <a:spLocks noGrp="1"/>
          </p:cNvSpPr>
          <p:nvPr>
            <p:ph idx="1"/>
          </p:nvPr>
        </p:nvSpPr>
        <p:spPr>
          <a:xfrm>
            <a:off x="838200" y="1689209"/>
            <a:ext cx="6881037" cy="4352544"/>
          </a:xfrm>
        </p:spPr>
        <p:txBody>
          <a:bodyPr anchor="ctr">
            <a:normAutofit/>
          </a:bodyPr>
          <a:lstStyle/>
          <a:p>
            <a:r>
              <a:rPr lang="en-US" sz="2400"/>
              <a:t>What is chronic absenteeism?</a:t>
            </a:r>
          </a:p>
          <a:p>
            <a:r>
              <a:rPr lang="en-US" sz="2400"/>
              <a:t>How can we shift from a punitive approach to prevention and intervention?</a:t>
            </a:r>
          </a:p>
          <a:p>
            <a:r>
              <a:rPr lang="en-US" sz="2400"/>
              <a:t>What data tools are available to support our work to reduce chronic absenteeism?</a:t>
            </a:r>
          </a:p>
          <a:p>
            <a:r>
              <a:rPr lang="en-US" sz="2400"/>
              <a:t>What are reasons students are chronically absent?</a:t>
            </a:r>
          </a:p>
        </p:txBody>
      </p:sp>
      <p:pic>
        <p:nvPicPr>
          <p:cNvPr id="3" name="Picture 2">
            <a:extLst>
              <a:ext uri="{FF2B5EF4-FFF2-40B4-BE49-F238E27FC236}">
                <a16:creationId xmlns:a16="http://schemas.microsoft.com/office/drawing/2014/main" id="{94953032-A344-ECC5-8696-587AED269CD5}"/>
              </a:ext>
            </a:extLst>
          </p:cNvPr>
          <p:cNvPicPr>
            <a:picLocks noChangeAspect="1"/>
          </p:cNvPicPr>
          <p:nvPr/>
        </p:nvPicPr>
        <p:blipFill>
          <a:blip r:embed="rId3"/>
          <a:stretch>
            <a:fillRect/>
          </a:stretch>
        </p:blipFill>
        <p:spPr>
          <a:xfrm>
            <a:off x="8468542" y="1762812"/>
            <a:ext cx="3215515" cy="4162244"/>
          </a:xfrm>
          <a:prstGeom prst="rect">
            <a:avLst/>
          </a:prstGeom>
        </p:spPr>
      </p:pic>
    </p:spTree>
    <p:extLst>
      <p:ext uri="{BB962C8B-B14F-4D97-AF65-F5344CB8AC3E}">
        <p14:creationId xmlns:p14="http://schemas.microsoft.com/office/powerpoint/2010/main" val="401793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D817A1-5D93-CC90-813C-640D7DFB3F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9D39A-3DF4-BB77-786B-6D7E5B27C1D1}"/>
              </a:ext>
            </a:extLst>
          </p:cNvPr>
          <p:cNvSpPr>
            <a:spLocks noGrp="1"/>
          </p:cNvSpPr>
          <p:nvPr>
            <p:ph type="title"/>
          </p:nvPr>
        </p:nvSpPr>
        <p:spPr>
          <a:xfrm>
            <a:off x="757903" y="247532"/>
            <a:ext cx="9551529" cy="1576503"/>
          </a:xfrm>
        </p:spPr>
        <p:txBody>
          <a:bodyPr anchor="ctr">
            <a:normAutofit/>
          </a:bodyPr>
          <a:lstStyle/>
          <a:p>
            <a:r>
              <a:rPr lang="en-US" spc="-10">
                <a:cs typeface="Calibri Light"/>
              </a:rPr>
              <a:t>Interventions and Support </a:t>
            </a:r>
            <a:br>
              <a:rPr lang="en-US" spc="-10">
                <a:cs typeface="Calibri Light"/>
              </a:rPr>
            </a:br>
            <a:r>
              <a:rPr lang="en-US" spc="-10">
                <a:cs typeface="Calibri Light"/>
              </a:rPr>
              <a:t>Strategies - Tier 2</a:t>
            </a:r>
            <a:endParaRPr lang="en-US"/>
          </a:p>
        </p:txBody>
      </p:sp>
      <p:graphicFrame>
        <p:nvGraphicFramePr>
          <p:cNvPr id="7" name="Content Placeholder 4">
            <a:extLst>
              <a:ext uri="{FF2B5EF4-FFF2-40B4-BE49-F238E27FC236}">
                <a16:creationId xmlns:a16="http://schemas.microsoft.com/office/drawing/2014/main" id="{8D2930D4-8498-FBFD-C6A5-CDB97581471C}"/>
              </a:ext>
            </a:extLst>
          </p:cNvPr>
          <p:cNvGraphicFramePr>
            <a:graphicFrameLocks noGrp="1"/>
          </p:cNvGraphicFramePr>
          <p:nvPr>
            <p:ph idx="1"/>
            <p:extLst>
              <p:ext uri="{D42A27DB-BD31-4B8C-83A1-F6EECF244321}">
                <p14:modId xmlns:p14="http://schemas.microsoft.com/office/powerpoint/2010/main" val="1766183971"/>
              </p:ext>
            </p:extLst>
          </p:nvPr>
        </p:nvGraphicFramePr>
        <p:xfrm>
          <a:off x="948631" y="1710080"/>
          <a:ext cx="10599898" cy="4675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51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66B4CE-2C01-344B-C2EE-519F56CC6E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54465-AE2A-B01D-94FB-4C1F6E070BD4}"/>
              </a:ext>
            </a:extLst>
          </p:cNvPr>
          <p:cNvSpPr>
            <a:spLocks noGrp="1"/>
          </p:cNvSpPr>
          <p:nvPr>
            <p:ph type="title"/>
          </p:nvPr>
        </p:nvSpPr>
        <p:spPr>
          <a:xfrm>
            <a:off x="757903" y="247532"/>
            <a:ext cx="9551529" cy="1576503"/>
          </a:xfrm>
        </p:spPr>
        <p:txBody>
          <a:bodyPr anchor="ctr">
            <a:normAutofit/>
          </a:bodyPr>
          <a:lstStyle/>
          <a:p>
            <a:r>
              <a:rPr lang="en-US" spc="-10">
                <a:cs typeface="Calibri Light"/>
              </a:rPr>
              <a:t>Interventions and Support </a:t>
            </a:r>
            <a:br>
              <a:rPr lang="en-US" spc="-10">
                <a:cs typeface="Calibri Light"/>
              </a:rPr>
            </a:br>
            <a:r>
              <a:rPr lang="en-US" spc="-10">
                <a:cs typeface="Calibri Light"/>
              </a:rPr>
              <a:t>Strategies - Tier 2</a:t>
            </a:r>
            <a:endParaRPr lang="en-US"/>
          </a:p>
        </p:txBody>
      </p:sp>
      <p:graphicFrame>
        <p:nvGraphicFramePr>
          <p:cNvPr id="7" name="Content Placeholder 4">
            <a:extLst>
              <a:ext uri="{FF2B5EF4-FFF2-40B4-BE49-F238E27FC236}">
                <a16:creationId xmlns:a16="http://schemas.microsoft.com/office/drawing/2014/main" id="{5EC58686-51C5-44EC-1CE3-D7AD2F0544DD}"/>
              </a:ext>
            </a:extLst>
          </p:cNvPr>
          <p:cNvGraphicFramePr>
            <a:graphicFrameLocks noGrp="1"/>
          </p:cNvGraphicFramePr>
          <p:nvPr>
            <p:ph idx="1"/>
            <p:extLst>
              <p:ext uri="{D42A27DB-BD31-4B8C-83A1-F6EECF244321}">
                <p14:modId xmlns:p14="http://schemas.microsoft.com/office/powerpoint/2010/main" val="3876318415"/>
              </p:ext>
            </p:extLst>
          </p:nvPr>
        </p:nvGraphicFramePr>
        <p:xfrm>
          <a:off x="887179" y="1820693"/>
          <a:ext cx="10599898" cy="447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372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7DFD8E-D19A-F1DB-4B2F-15062B2A6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D5E1E-0A53-5D63-7816-248C8AF112E9}"/>
              </a:ext>
            </a:extLst>
          </p:cNvPr>
          <p:cNvSpPr>
            <a:spLocks noGrp="1"/>
          </p:cNvSpPr>
          <p:nvPr>
            <p:ph type="title"/>
          </p:nvPr>
        </p:nvSpPr>
        <p:spPr>
          <a:xfrm>
            <a:off x="757903" y="247532"/>
            <a:ext cx="9551529" cy="1576503"/>
          </a:xfrm>
        </p:spPr>
        <p:txBody>
          <a:bodyPr anchor="ctr">
            <a:normAutofit/>
          </a:bodyPr>
          <a:lstStyle/>
          <a:p>
            <a:r>
              <a:rPr lang="en-US" spc="-10">
                <a:cs typeface="Calibri Light"/>
              </a:rPr>
              <a:t>Interventions and Support </a:t>
            </a:r>
            <a:br>
              <a:rPr lang="en-US" spc="-10">
                <a:cs typeface="Calibri Light"/>
              </a:rPr>
            </a:br>
            <a:r>
              <a:rPr lang="en-US" spc="-10">
                <a:cs typeface="Calibri Light"/>
              </a:rPr>
              <a:t>Strategies - Tier 2</a:t>
            </a:r>
            <a:endParaRPr lang="en-US"/>
          </a:p>
        </p:txBody>
      </p:sp>
      <p:graphicFrame>
        <p:nvGraphicFramePr>
          <p:cNvPr id="7" name="Content Placeholder 4">
            <a:extLst>
              <a:ext uri="{FF2B5EF4-FFF2-40B4-BE49-F238E27FC236}">
                <a16:creationId xmlns:a16="http://schemas.microsoft.com/office/drawing/2014/main" id="{AC498A7F-7888-10B9-B79A-2C045EFB4915}"/>
              </a:ext>
            </a:extLst>
          </p:cNvPr>
          <p:cNvGraphicFramePr>
            <a:graphicFrameLocks noGrp="1"/>
          </p:cNvGraphicFramePr>
          <p:nvPr>
            <p:ph idx="1"/>
            <p:extLst>
              <p:ext uri="{D42A27DB-BD31-4B8C-83A1-F6EECF244321}">
                <p14:modId xmlns:p14="http://schemas.microsoft.com/office/powerpoint/2010/main" val="1143545582"/>
              </p:ext>
            </p:extLst>
          </p:nvPr>
        </p:nvGraphicFramePr>
        <p:xfrm>
          <a:off x="665952" y="1820693"/>
          <a:ext cx="10929845" cy="478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9357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6A16-8561-FDD3-D2EE-750014B9FCEF}"/>
              </a:ext>
            </a:extLst>
          </p:cNvPr>
          <p:cNvSpPr>
            <a:spLocks noGrp="1"/>
          </p:cNvSpPr>
          <p:nvPr>
            <p:ph type="title"/>
          </p:nvPr>
        </p:nvSpPr>
        <p:spPr>
          <a:xfrm>
            <a:off x="867598" y="251804"/>
            <a:ext cx="9932252" cy="1453700"/>
          </a:xfrm>
        </p:spPr>
        <p:txBody>
          <a:bodyPr>
            <a:normAutofit/>
          </a:bodyPr>
          <a:lstStyle/>
          <a:p>
            <a:r>
              <a:rPr lang="en-US">
                <a:cs typeface="Arial"/>
              </a:rPr>
              <a:t>Interventions</a:t>
            </a:r>
            <a:r>
              <a:rPr lang="en-US" spc="-100">
                <a:cs typeface="Arial"/>
              </a:rPr>
              <a:t> </a:t>
            </a:r>
            <a:r>
              <a:rPr lang="en-US">
                <a:cs typeface="Arial"/>
              </a:rPr>
              <a:t>and</a:t>
            </a:r>
            <a:r>
              <a:rPr lang="en-US" spc="-110">
                <a:cs typeface="Arial"/>
              </a:rPr>
              <a:t> </a:t>
            </a:r>
            <a:r>
              <a:rPr lang="en-US">
                <a:cs typeface="Arial"/>
              </a:rPr>
              <a:t>Support</a:t>
            </a:r>
            <a:r>
              <a:rPr lang="en-US" spc="-95">
                <a:cs typeface="Arial"/>
              </a:rPr>
              <a:t> </a:t>
            </a:r>
            <a:br>
              <a:rPr lang="en-US" spc="-95">
                <a:cs typeface="Arial"/>
              </a:rPr>
            </a:br>
            <a:r>
              <a:rPr lang="en-US" spc="-10">
                <a:cs typeface="Arial"/>
              </a:rPr>
              <a:t>Strategies  - Tiers 1, 2 &amp; 3</a:t>
            </a:r>
            <a:endParaRPr lang="en-US">
              <a:ea typeface="Calibri" panose="020F0502020204030204"/>
              <a:cs typeface="Calibri" panose="020F0502020204030204"/>
            </a:endParaRPr>
          </a:p>
        </p:txBody>
      </p:sp>
      <p:graphicFrame>
        <p:nvGraphicFramePr>
          <p:cNvPr id="7" name="Content Placeholder 4">
            <a:extLst>
              <a:ext uri="{FF2B5EF4-FFF2-40B4-BE49-F238E27FC236}">
                <a16:creationId xmlns:a16="http://schemas.microsoft.com/office/drawing/2014/main" id="{00840D80-5C42-9182-BBD0-572C1062ED31}"/>
              </a:ext>
            </a:extLst>
          </p:cNvPr>
          <p:cNvGraphicFramePr>
            <a:graphicFrameLocks noGrp="1"/>
          </p:cNvGraphicFramePr>
          <p:nvPr>
            <p:ph idx="1"/>
            <p:extLst>
              <p:ext uri="{D42A27DB-BD31-4B8C-83A1-F6EECF244321}">
                <p14:modId xmlns:p14="http://schemas.microsoft.com/office/powerpoint/2010/main" val="1929986687"/>
              </p:ext>
            </p:extLst>
          </p:nvPr>
        </p:nvGraphicFramePr>
        <p:xfrm>
          <a:off x="989617" y="1905688"/>
          <a:ext cx="10469191" cy="434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95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C27817-26F0-16C1-2484-11F71F560E26}"/>
              </a:ext>
            </a:extLst>
          </p:cNvPr>
          <p:cNvSpPr>
            <a:spLocks noGrp="1"/>
          </p:cNvSpPr>
          <p:nvPr>
            <p:ph type="title"/>
          </p:nvPr>
        </p:nvSpPr>
        <p:spPr>
          <a:xfrm>
            <a:off x="668079" y="311957"/>
            <a:ext cx="10515600" cy="1264112"/>
          </a:xfrm>
        </p:spPr>
        <p:txBody>
          <a:bodyPr>
            <a:normAutofit/>
          </a:bodyPr>
          <a:lstStyle/>
          <a:p>
            <a:r>
              <a:rPr lang="en-US"/>
              <a:t>Key Terms</a:t>
            </a:r>
          </a:p>
        </p:txBody>
      </p:sp>
      <p:sp>
        <p:nvSpPr>
          <p:cNvPr id="12" name="Content Placeholder 11">
            <a:extLst>
              <a:ext uri="{FF2B5EF4-FFF2-40B4-BE49-F238E27FC236}">
                <a16:creationId xmlns:a16="http://schemas.microsoft.com/office/drawing/2014/main" id="{31237891-CD8E-434F-9F35-38F10D1FB293}"/>
              </a:ext>
            </a:extLst>
          </p:cNvPr>
          <p:cNvSpPr>
            <a:spLocks noGrp="1"/>
          </p:cNvSpPr>
          <p:nvPr>
            <p:ph sz="half" idx="1"/>
          </p:nvPr>
        </p:nvSpPr>
        <p:spPr>
          <a:xfrm>
            <a:off x="743493" y="1971995"/>
            <a:ext cx="5097780" cy="3795748"/>
          </a:xfrm>
        </p:spPr>
        <p:txBody>
          <a:bodyPr vert="horz" lIns="0" tIns="45720" rIns="0" bIns="45720" rtlCol="0" anchor="t">
            <a:normAutofit/>
          </a:bodyPr>
          <a:lstStyle/>
          <a:p>
            <a:pPr marL="0" indent="0">
              <a:buNone/>
            </a:pPr>
            <a:r>
              <a:rPr lang="en-US" sz="3400" b="1">
                <a:solidFill>
                  <a:schemeClr val="accent1"/>
                </a:solidFill>
              </a:rPr>
              <a:t>Absent</a:t>
            </a:r>
          </a:p>
          <a:p>
            <a:pPr marL="0" indent="0">
              <a:buNone/>
            </a:pPr>
            <a:r>
              <a:rPr lang="en-US" sz="2800"/>
              <a:t>Means </a:t>
            </a:r>
            <a:r>
              <a:rPr lang="en-US" sz="2800" b="1"/>
              <a:t>not in attendance for any reason</a:t>
            </a:r>
            <a:r>
              <a:rPr lang="en-US" sz="2800"/>
              <a:t>, whether excused or not</a:t>
            </a:r>
            <a:endParaRPr lang="en-US" sz="2800">
              <a:ea typeface="Calibri" panose="020F0502020204030204"/>
              <a:cs typeface="Calibri" panose="020F0502020204030204"/>
            </a:endParaRPr>
          </a:p>
        </p:txBody>
      </p:sp>
      <p:sp>
        <p:nvSpPr>
          <p:cNvPr id="14" name="Content Placeholder 13">
            <a:extLst>
              <a:ext uri="{FF2B5EF4-FFF2-40B4-BE49-F238E27FC236}">
                <a16:creationId xmlns:a16="http://schemas.microsoft.com/office/drawing/2014/main" id="{2B8D6603-7E2E-ACAC-235C-977C88AACA02}"/>
              </a:ext>
            </a:extLst>
          </p:cNvPr>
          <p:cNvSpPr>
            <a:spLocks noGrp="1"/>
          </p:cNvSpPr>
          <p:nvPr>
            <p:ph sz="half" idx="2"/>
          </p:nvPr>
        </p:nvSpPr>
        <p:spPr>
          <a:xfrm>
            <a:off x="6243715" y="1971995"/>
            <a:ext cx="5097780" cy="3795748"/>
          </a:xfrm>
        </p:spPr>
        <p:txBody>
          <a:bodyPr vert="horz" lIns="0" tIns="45720" rIns="0" bIns="45720" rtlCol="0" anchor="t">
            <a:normAutofit/>
          </a:bodyPr>
          <a:lstStyle/>
          <a:p>
            <a:pPr marL="0" indent="0">
              <a:buNone/>
            </a:pPr>
            <a:r>
              <a:rPr lang="en-US" sz="3400" b="1">
                <a:solidFill>
                  <a:schemeClr val="accent1"/>
                </a:solidFill>
              </a:rPr>
              <a:t>Chronically Absent</a:t>
            </a:r>
          </a:p>
          <a:p>
            <a:pPr marL="0" indent="0">
              <a:buNone/>
            </a:pPr>
            <a:r>
              <a:rPr lang="en-US" sz="2800"/>
              <a:t>Means that a student has been </a:t>
            </a:r>
            <a:r>
              <a:rPr lang="en-US" sz="2800" b="1"/>
              <a:t>absent for ten(10) percent or more of classes or school days for any reason, </a:t>
            </a:r>
            <a:r>
              <a:rPr lang="en-US" sz="2800"/>
              <a:t>whether excused or not, when enrolled for more than ten days</a:t>
            </a:r>
            <a:endParaRPr lang="en-US" sz="2800">
              <a:ea typeface="Calibri" panose="020F0502020204030204"/>
              <a:cs typeface="Calibri" panose="020F0502020204030204"/>
            </a:endParaRPr>
          </a:p>
        </p:txBody>
      </p:sp>
      <p:pic>
        <p:nvPicPr>
          <p:cNvPr id="4" name="Picture 3">
            <a:extLst>
              <a:ext uri="{FF2B5EF4-FFF2-40B4-BE49-F238E27FC236}">
                <a16:creationId xmlns:a16="http://schemas.microsoft.com/office/drawing/2014/main" id="{95783FC2-8695-746A-5FA8-112A914B2F02}"/>
              </a:ext>
            </a:extLst>
          </p:cNvPr>
          <p:cNvPicPr>
            <a:picLocks noChangeAspect="1"/>
          </p:cNvPicPr>
          <p:nvPr/>
        </p:nvPicPr>
        <p:blipFill>
          <a:blip r:embed="rId3"/>
          <a:stretch>
            <a:fillRect/>
          </a:stretch>
        </p:blipFill>
        <p:spPr>
          <a:xfrm>
            <a:off x="2121400" y="3750407"/>
            <a:ext cx="1846959" cy="2413262"/>
          </a:xfrm>
          <a:prstGeom prst="rect">
            <a:avLst/>
          </a:prstGeom>
        </p:spPr>
      </p:pic>
    </p:spTree>
    <p:extLst>
      <p:ext uri="{BB962C8B-B14F-4D97-AF65-F5344CB8AC3E}">
        <p14:creationId xmlns:p14="http://schemas.microsoft.com/office/powerpoint/2010/main" val="365111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0AC2A-F2BE-B096-FF64-6B0AD3B1A9D6}"/>
              </a:ext>
            </a:extLst>
          </p:cNvPr>
          <p:cNvSpPr>
            <a:spLocks noGrp="1"/>
          </p:cNvSpPr>
          <p:nvPr>
            <p:ph type="title"/>
          </p:nvPr>
        </p:nvSpPr>
        <p:spPr>
          <a:xfrm>
            <a:off x="839183" y="263527"/>
            <a:ext cx="10058400" cy="1450757"/>
          </a:xfrm>
        </p:spPr>
        <p:txBody>
          <a:bodyPr>
            <a:normAutofit/>
          </a:bodyPr>
          <a:lstStyle/>
          <a:p>
            <a:r>
              <a:rPr lang="en-US"/>
              <a:t>Why Are Students Chronically Absent?</a:t>
            </a:r>
          </a:p>
        </p:txBody>
      </p:sp>
      <p:sp>
        <p:nvSpPr>
          <p:cNvPr id="4" name="Content Placeholder 3">
            <a:extLst>
              <a:ext uri="{FF2B5EF4-FFF2-40B4-BE49-F238E27FC236}">
                <a16:creationId xmlns:a16="http://schemas.microsoft.com/office/drawing/2014/main" id="{62CE4853-136B-5DA9-9E29-F739ECD96517}"/>
              </a:ext>
            </a:extLst>
          </p:cNvPr>
          <p:cNvSpPr>
            <a:spLocks noGrp="1"/>
          </p:cNvSpPr>
          <p:nvPr>
            <p:ph idx="1"/>
          </p:nvPr>
        </p:nvSpPr>
        <p:spPr>
          <a:xfrm>
            <a:off x="1097281" y="2485015"/>
            <a:ext cx="7405451" cy="3797031"/>
          </a:xfrm>
        </p:spPr>
        <p:txBody>
          <a:bodyPr/>
          <a:lstStyle/>
          <a:p>
            <a:r>
              <a:rPr lang="en-US" sz="3000"/>
              <a:t>Chronic Absenteeism derives from multiple, often interconnected factors. Research points to significant drivers such as:</a:t>
            </a:r>
          </a:p>
          <a:p>
            <a:r>
              <a:rPr lang="en-US" sz="800"/>
              <a:t> </a:t>
            </a:r>
          </a:p>
          <a:p>
            <a:pPr marL="749808" lvl="1" indent="-457200">
              <a:buFont typeface="Wingdings" panose="05000000000000000000" pitchFamily="2" charset="2"/>
              <a:buChar char="Ø"/>
            </a:pPr>
            <a:r>
              <a:rPr lang="en-US" sz="2600"/>
              <a:t>Student Disengagement</a:t>
            </a:r>
          </a:p>
          <a:p>
            <a:pPr marL="749808" lvl="1" indent="-457200">
              <a:buFont typeface="Wingdings" panose="05000000000000000000" pitchFamily="2" charset="2"/>
              <a:buChar char="Ø"/>
            </a:pPr>
            <a:r>
              <a:rPr lang="en-US" sz="2600"/>
              <a:t>Lack of Access to Student and Family Supports</a:t>
            </a:r>
          </a:p>
          <a:p>
            <a:pPr marL="749808" lvl="1" indent="-457200">
              <a:buFont typeface="Wingdings" panose="05000000000000000000" pitchFamily="2" charset="2"/>
              <a:buChar char="Ø"/>
            </a:pPr>
            <a:r>
              <a:rPr lang="en-US" sz="2600"/>
              <a:t>Student and Family Health Challenges</a:t>
            </a:r>
          </a:p>
        </p:txBody>
      </p:sp>
      <p:pic>
        <p:nvPicPr>
          <p:cNvPr id="11" name="Picture 10" descr="Text&#10;&#10;AI-generated content may be incorrect.">
            <a:extLst>
              <a:ext uri="{FF2B5EF4-FFF2-40B4-BE49-F238E27FC236}">
                <a16:creationId xmlns:a16="http://schemas.microsoft.com/office/drawing/2014/main" id="{58D40AEA-B121-9E63-0109-ED25E5C8E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732" y="1823993"/>
            <a:ext cx="3443845" cy="4458053"/>
          </a:xfrm>
          <a:prstGeom prst="rect">
            <a:avLst/>
          </a:prstGeom>
        </p:spPr>
      </p:pic>
    </p:spTree>
    <p:extLst>
      <p:ext uri="{BB962C8B-B14F-4D97-AF65-F5344CB8AC3E}">
        <p14:creationId xmlns:p14="http://schemas.microsoft.com/office/powerpoint/2010/main" val="41697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88F73-D286-0EA2-2CDC-915C423C7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C93B7-CDD1-7C49-D92F-2D81EF634B8A}"/>
              </a:ext>
            </a:extLst>
          </p:cNvPr>
          <p:cNvSpPr>
            <a:spLocks noGrp="1"/>
          </p:cNvSpPr>
          <p:nvPr>
            <p:ph type="title" idx="4294967295"/>
          </p:nvPr>
        </p:nvSpPr>
        <p:spPr>
          <a:xfrm>
            <a:off x="0" y="157163"/>
            <a:ext cx="8786813" cy="865187"/>
          </a:xfrm>
        </p:spPr>
        <p:txBody>
          <a:bodyPr>
            <a:noAutofit/>
          </a:bodyPr>
          <a:lstStyle/>
          <a:p>
            <a:r>
              <a:rPr lang="en-US"/>
              <a:t>Unpacking Contributing Factors</a:t>
            </a:r>
          </a:p>
        </p:txBody>
      </p:sp>
      <p:graphicFrame>
        <p:nvGraphicFramePr>
          <p:cNvPr id="4" name="Diagram 3">
            <a:extLst>
              <a:ext uri="{FF2B5EF4-FFF2-40B4-BE49-F238E27FC236}">
                <a16:creationId xmlns:a16="http://schemas.microsoft.com/office/drawing/2014/main" id="{1CF6008C-BF92-BC22-DF82-A3F62411D009}"/>
              </a:ext>
            </a:extLst>
          </p:cNvPr>
          <p:cNvGraphicFramePr/>
          <p:nvPr>
            <p:extLst>
              <p:ext uri="{D42A27DB-BD31-4B8C-83A1-F6EECF244321}">
                <p14:modId xmlns:p14="http://schemas.microsoft.com/office/powerpoint/2010/main" val="496504617"/>
              </p:ext>
            </p:extLst>
          </p:nvPr>
        </p:nvGraphicFramePr>
        <p:xfrm>
          <a:off x="655528" y="1174090"/>
          <a:ext cx="10880945" cy="5184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85A9369-2DD8-AAE7-D446-71BC6BF6C6DF}"/>
              </a:ext>
            </a:extLst>
          </p:cNvPr>
          <p:cNvSpPr txBox="1"/>
          <p:nvPr/>
        </p:nvSpPr>
        <p:spPr>
          <a:xfrm flipV="1">
            <a:off x="5181600" y="3937958"/>
            <a:ext cx="121920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557B802D-0E78-79DE-D137-686FB180A928}"/>
              </a:ext>
            </a:extLst>
          </p:cNvPr>
          <p:cNvSpPr txBox="1"/>
          <p:nvPr/>
        </p:nvSpPr>
        <p:spPr>
          <a:xfrm flipV="1">
            <a:off x="5334000" y="4090358"/>
            <a:ext cx="121920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97823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5345-52FF-4743-BB9C-93DDB6A379F4}"/>
              </a:ext>
            </a:extLst>
          </p:cNvPr>
          <p:cNvSpPr>
            <a:spLocks noGrp="1"/>
          </p:cNvSpPr>
          <p:nvPr>
            <p:ph type="title"/>
          </p:nvPr>
        </p:nvSpPr>
        <p:spPr>
          <a:xfrm>
            <a:off x="838200" y="385700"/>
            <a:ext cx="10515600" cy="1325563"/>
          </a:xfrm>
        </p:spPr>
        <p:txBody>
          <a:bodyPr>
            <a:normAutofit/>
          </a:bodyPr>
          <a:lstStyle/>
          <a:p>
            <a:r>
              <a:rPr lang="en-US"/>
              <a:t>Chronic Absence is Different from Truancy</a:t>
            </a:r>
          </a:p>
        </p:txBody>
      </p:sp>
      <p:sp>
        <p:nvSpPr>
          <p:cNvPr id="3" name="Content Placeholder 2">
            <a:extLst>
              <a:ext uri="{FF2B5EF4-FFF2-40B4-BE49-F238E27FC236}">
                <a16:creationId xmlns:a16="http://schemas.microsoft.com/office/drawing/2014/main" id="{20F24C7B-C2A6-09BC-BAF9-0D9A84A20A16}"/>
              </a:ext>
            </a:extLst>
          </p:cNvPr>
          <p:cNvSpPr>
            <a:spLocks noGrp="1"/>
          </p:cNvSpPr>
          <p:nvPr>
            <p:ph sz="half" idx="1"/>
          </p:nvPr>
        </p:nvSpPr>
        <p:spPr>
          <a:xfrm>
            <a:off x="961103" y="2177456"/>
            <a:ext cx="5257554" cy="3795748"/>
          </a:xfrm>
        </p:spPr>
        <p:txBody>
          <a:bodyPr vert="horz" lIns="0" tIns="45720" rIns="0" bIns="45720" rtlCol="0" anchor="t">
            <a:normAutofit/>
          </a:bodyPr>
          <a:lstStyle/>
          <a:p>
            <a:pPr marL="0" indent="0">
              <a:buNone/>
            </a:pPr>
            <a:r>
              <a:rPr lang="en-US" sz="2400" b="1">
                <a:solidFill>
                  <a:schemeClr val="accent1"/>
                </a:solidFill>
              </a:rPr>
              <a:t>Chronic Absenteeism</a:t>
            </a:r>
            <a:endParaRPr lang="en-US">
              <a:solidFill>
                <a:schemeClr val="accent1"/>
              </a:solidFill>
              <a:ea typeface="Calibri" panose="020F0502020204030204"/>
              <a:cs typeface="Calibri" panose="020F0502020204030204"/>
            </a:endParaRPr>
          </a:p>
          <a:p>
            <a:pPr marL="0" indent="0">
              <a:buNone/>
            </a:pPr>
            <a:r>
              <a:rPr lang="en-US" sz="2400"/>
              <a:t>Counts </a:t>
            </a:r>
            <a:r>
              <a:rPr lang="en-US" sz="2400" u="sng"/>
              <a:t>all absences</a:t>
            </a:r>
            <a:r>
              <a:rPr lang="en-US" sz="2400"/>
              <a:t>:  excused, unexcused and out-of-school suspension</a:t>
            </a:r>
            <a:endParaRPr lang="en-US" sz="2400">
              <a:ea typeface="Calibri" panose="020F0502020204030204"/>
              <a:cs typeface="Calibri" panose="020F0502020204030204"/>
            </a:endParaRPr>
          </a:p>
          <a:p>
            <a:pPr marL="0" indent="0">
              <a:buNone/>
            </a:pPr>
            <a:r>
              <a:rPr lang="en-US" sz="2400"/>
              <a:t>Emphasizes missed </a:t>
            </a:r>
            <a:r>
              <a:rPr lang="en-US" sz="2400" u="sng"/>
              <a:t>instructional days</a:t>
            </a:r>
            <a:endParaRPr lang="en-US" sz="2400" u="sng">
              <a:ea typeface="Calibri" panose="020F0502020204030204"/>
              <a:cs typeface="Calibri" panose="020F0502020204030204"/>
            </a:endParaRPr>
          </a:p>
          <a:p>
            <a:pPr marL="0" indent="0">
              <a:buNone/>
            </a:pPr>
            <a:r>
              <a:rPr lang="en-US" sz="2400"/>
              <a:t>Focuses on </a:t>
            </a:r>
            <a:r>
              <a:rPr lang="en-US" sz="2400" u="sng"/>
              <a:t>prevention</a:t>
            </a:r>
            <a:endParaRPr lang="en-US" sz="2400" u="sng">
              <a:ea typeface="Calibri" panose="020F0502020204030204"/>
              <a:cs typeface="Calibri" panose="020F0502020204030204"/>
            </a:endParaRPr>
          </a:p>
        </p:txBody>
      </p:sp>
      <p:sp>
        <p:nvSpPr>
          <p:cNvPr id="4" name="Content Placeholder 3">
            <a:extLst>
              <a:ext uri="{FF2B5EF4-FFF2-40B4-BE49-F238E27FC236}">
                <a16:creationId xmlns:a16="http://schemas.microsoft.com/office/drawing/2014/main" id="{4EC53496-7821-F5DA-A5CD-3472A6DA5F72}"/>
              </a:ext>
            </a:extLst>
          </p:cNvPr>
          <p:cNvSpPr>
            <a:spLocks noGrp="1"/>
          </p:cNvSpPr>
          <p:nvPr>
            <p:ph sz="half" idx="2"/>
          </p:nvPr>
        </p:nvSpPr>
        <p:spPr>
          <a:xfrm>
            <a:off x="6637020" y="2177456"/>
            <a:ext cx="5097780" cy="3795748"/>
          </a:xfrm>
        </p:spPr>
        <p:txBody>
          <a:bodyPr vert="horz" lIns="0" tIns="45720" rIns="0" bIns="45720" rtlCol="0" anchor="t">
            <a:normAutofit/>
          </a:bodyPr>
          <a:lstStyle/>
          <a:p>
            <a:pPr marL="0" indent="0">
              <a:buNone/>
            </a:pPr>
            <a:r>
              <a:rPr lang="en-US" sz="2400" b="1">
                <a:solidFill>
                  <a:schemeClr val="accent1"/>
                </a:solidFill>
              </a:rPr>
              <a:t>Truancy</a:t>
            </a:r>
          </a:p>
          <a:p>
            <a:pPr marL="0" indent="0">
              <a:buNone/>
            </a:pPr>
            <a:r>
              <a:rPr lang="en-US" sz="2400"/>
              <a:t>Counts only unexcused absences</a:t>
            </a:r>
            <a:endParaRPr lang="en-US" sz="2400">
              <a:ea typeface="Calibri" panose="020F0502020204030204"/>
              <a:cs typeface="Calibri" panose="020F0502020204030204"/>
            </a:endParaRPr>
          </a:p>
          <a:p>
            <a:pPr marL="0" indent="0">
              <a:buNone/>
            </a:pPr>
            <a:r>
              <a:rPr lang="en-US" sz="2400"/>
              <a:t>Emphasizes compliance with school rules</a:t>
            </a:r>
            <a:endParaRPr lang="en-US" sz="2400">
              <a:ea typeface="Calibri" panose="020F0502020204030204"/>
              <a:cs typeface="Calibri" panose="020F0502020204030204"/>
            </a:endParaRPr>
          </a:p>
          <a:p>
            <a:pPr marL="0" indent="0">
              <a:buNone/>
            </a:pPr>
            <a:r>
              <a:rPr lang="en-US" sz="2400"/>
              <a:t>Doesn’t identify students at risk of academic failure</a:t>
            </a:r>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410868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EB86-9856-70CE-2730-62068E8E32EC}"/>
              </a:ext>
            </a:extLst>
          </p:cNvPr>
          <p:cNvSpPr>
            <a:spLocks noGrp="1"/>
          </p:cNvSpPr>
          <p:nvPr>
            <p:ph type="title"/>
          </p:nvPr>
        </p:nvSpPr>
        <p:spPr>
          <a:xfrm>
            <a:off x="397641" y="610337"/>
            <a:ext cx="10515600" cy="962171"/>
          </a:xfrm>
        </p:spPr>
        <p:txBody>
          <a:bodyPr>
            <a:noAutofit/>
          </a:bodyPr>
          <a:lstStyle/>
          <a:p>
            <a:r>
              <a:rPr lang="en-US">
                <a:latin typeface="Calibri Light" panose="020F0302020204030204" pitchFamily="34" charset="0"/>
                <a:ea typeface="Calibri Light" panose="020F0302020204030204" pitchFamily="34" charset="0"/>
                <a:cs typeface="Calibri Light" panose="020F0302020204030204" pitchFamily="34" charset="0"/>
              </a:rPr>
              <a:t>Chronic Absenteeism Impacts All Students </a:t>
            </a:r>
          </a:p>
        </p:txBody>
      </p:sp>
      <p:sp>
        <p:nvSpPr>
          <p:cNvPr id="3" name="Content Placeholder 2">
            <a:extLst>
              <a:ext uri="{FF2B5EF4-FFF2-40B4-BE49-F238E27FC236}">
                <a16:creationId xmlns:a16="http://schemas.microsoft.com/office/drawing/2014/main" id="{C9AC06E0-2AE0-7EBD-25EF-52F2FCA70DD6}"/>
              </a:ext>
            </a:extLst>
          </p:cNvPr>
          <p:cNvSpPr>
            <a:spLocks noGrp="1"/>
          </p:cNvSpPr>
          <p:nvPr>
            <p:ph idx="1"/>
          </p:nvPr>
        </p:nvSpPr>
        <p:spPr>
          <a:xfrm>
            <a:off x="407068" y="2186061"/>
            <a:ext cx="10515600" cy="3742441"/>
          </a:xfrm>
        </p:spPr>
        <p:txBody>
          <a:bodyPr vert="horz" lIns="91440" tIns="45720" rIns="91440" bIns="45720" rtlCol="0" anchor="t">
            <a:normAutofit/>
          </a:bodyPr>
          <a:lstStyle/>
          <a:p>
            <a:pPr marL="0" indent="0">
              <a:buNone/>
            </a:pPr>
            <a:r>
              <a:rPr lang="en-US" sz="2400">
                <a:latin typeface="Calibri"/>
                <a:ea typeface="Roboto"/>
                <a:cs typeface="Roboto"/>
              </a:rPr>
              <a:t>High rates of schoolwide chronic absence among elementary students have academic consequences for all students in the school, not just those who are chronically absent.</a:t>
            </a:r>
          </a:p>
          <a:p>
            <a:pPr lvl="1"/>
            <a:r>
              <a:rPr lang="en-US" sz="2200">
                <a:latin typeface="Calibri"/>
                <a:ea typeface="Roboto"/>
                <a:cs typeface="Roboto"/>
              </a:rPr>
              <a:t>Schools with an average of only </a:t>
            </a:r>
            <a:r>
              <a:rPr lang="en-US" sz="2200" b="1">
                <a:latin typeface="Calibri"/>
                <a:ea typeface="Roboto"/>
                <a:cs typeface="Roboto"/>
              </a:rPr>
              <a:t>5 days absent</a:t>
            </a:r>
            <a:r>
              <a:rPr lang="en-US" sz="2200">
                <a:latin typeface="Calibri"/>
                <a:ea typeface="Roboto"/>
                <a:cs typeface="Roboto"/>
              </a:rPr>
              <a:t> typically had at least </a:t>
            </a:r>
            <a:r>
              <a:rPr lang="en-US" sz="2200" b="1">
                <a:latin typeface="Calibri"/>
                <a:ea typeface="Roboto"/>
                <a:cs typeface="Roboto"/>
              </a:rPr>
              <a:t>80%</a:t>
            </a:r>
            <a:r>
              <a:rPr lang="en-US" sz="2200">
                <a:latin typeface="Calibri"/>
                <a:ea typeface="Roboto"/>
                <a:cs typeface="Roboto"/>
              </a:rPr>
              <a:t> of their students scoring </a:t>
            </a:r>
            <a:r>
              <a:rPr lang="en-US" sz="2200" b="1">
                <a:latin typeface="Calibri"/>
                <a:ea typeface="Roboto"/>
                <a:cs typeface="Roboto"/>
              </a:rPr>
              <a:t>proficient in both Math and ELA.</a:t>
            </a:r>
            <a:r>
              <a:rPr lang="en-US" sz="2200">
                <a:latin typeface="Calibri"/>
                <a:ea typeface="Roboto"/>
                <a:cs typeface="Roboto"/>
              </a:rPr>
              <a:t>*</a:t>
            </a:r>
          </a:p>
          <a:p>
            <a:pPr lvl="1"/>
            <a:r>
              <a:rPr lang="en-US" sz="2200">
                <a:latin typeface="Calibri"/>
                <a:ea typeface="Roboto"/>
                <a:cs typeface="Roboto"/>
              </a:rPr>
              <a:t>Schools with an average of </a:t>
            </a:r>
            <a:r>
              <a:rPr lang="en-US" sz="2200" b="1">
                <a:latin typeface="Calibri"/>
                <a:ea typeface="Roboto"/>
                <a:cs typeface="Roboto"/>
              </a:rPr>
              <a:t>10 days absent </a:t>
            </a:r>
            <a:r>
              <a:rPr lang="en-US" sz="2200">
                <a:latin typeface="Calibri"/>
                <a:ea typeface="Roboto"/>
                <a:cs typeface="Roboto"/>
              </a:rPr>
              <a:t>typically had</a:t>
            </a:r>
            <a:r>
              <a:rPr lang="en-US" sz="2200" b="1">
                <a:latin typeface="Calibri"/>
                <a:ea typeface="Roboto"/>
                <a:cs typeface="Roboto"/>
              </a:rPr>
              <a:t> 20%</a:t>
            </a:r>
            <a:r>
              <a:rPr lang="en-US" sz="2200">
                <a:latin typeface="Calibri"/>
                <a:ea typeface="Roboto"/>
                <a:cs typeface="Roboto"/>
              </a:rPr>
              <a:t> of students scoring </a:t>
            </a:r>
            <a:r>
              <a:rPr lang="en-US" sz="2200" b="1">
                <a:latin typeface="Calibri"/>
                <a:ea typeface="Roboto"/>
                <a:cs typeface="Roboto"/>
              </a:rPr>
              <a:t>proficient in Math and ELA</a:t>
            </a:r>
            <a:r>
              <a:rPr lang="en-US" sz="2200">
                <a:latin typeface="Calibri"/>
                <a:ea typeface="Roboto"/>
                <a:cs typeface="Roboto"/>
              </a:rPr>
              <a:t>.*</a:t>
            </a:r>
            <a:endParaRPr lang="en-US" sz="2200"/>
          </a:p>
        </p:txBody>
      </p:sp>
      <p:sp>
        <p:nvSpPr>
          <p:cNvPr id="4" name="TextBox 3">
            <a:extLst>
              <a:ext uri="{FF2B5EF4-FFF2-40B4-BE49-F238E27FC236}">
                <a16:creationId xmlns:a16="http://schemas.microsoft.com/office/drawing/2014/main" id="{091DC92A-72BE-540A-917F-4294FB5C8CA9}"/>
              </a:ext>
            </a:extLst>
          </p:cNvPr>
          <p:cNvSpPr txBox="1"/>
          <p:nvPr/>
        </p:nvSpPr>
        <p:spPr>
          <a:xfrm>
            <a:off x="1631881" y="5928502"/>
            <a:ext cx="80471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12121"/>
                </a:solidFill>
                <a:highlight>
                  <a:srgbClr val="FFFFFF"/>
                </a:highlight>
                <a:latin typeface="Calibri"/>
                <a:ea typeface="Roboto"/>
                <a:cs typeface="Roboto"/>
              </a:rPr>
              <a:t>*In </a:t>
            </a:r>
            <a:r>
              <a:rPr lang="en-US" sz="1200">
                <a:solidFill>
                  <a:srgbClr val="21768D"/>
                </a:solidFill>
                <a:highlight>
                  <a:srgbClr val="FFFFFF"/>
                </a:highlight>
                <a:latin typeface="Calibri"/>
                <a:ea typeface="Roboto"/>
                <a:cs typeface="Roboto"/>
                <a:hlinkClick r:id="rId3"/>
              </a:rPr>
              <a:t>Absenteeism and Achievement in Early Elementary Grades: A Multilevel Organizational Analysis</a:t>
            </a:r>
            <a:r>
              <a:rPr lang="en-US" sz="1200">
                <a:solidFill>
                  <a:srgbClr val="212121"/>
                </a:solidFill>
                <a:highlight>
                  <a:srgbClr val="FFFFFF"/>
                </a:highlight>
                <a:latin typeface="Calibri"/>
                <a:ea typeface="Roboto"/>
                <a:cs typeface="Roboto"/>
              </a:rPr>
              <a:t>, researchers Henry May, University of Delaware; Lauren P. Bailes, University of Delaware; and Danielle Riser, American Institutes for Research</a:t>
            </a:r>
            <a:endParaRPr lang="en-US" sz="1200">
              <a:latin typeface="Calibri"/>
            </a:endParaRPr>
          </a:p>
        </p:txBody>
      </p:sp>
    </p:spTree>
    <p:extLst>
      <p:ext uri="{BB962C8B-B14F-4D97-AF65-F5344CB8AC3E}">
        <p14:creationId xmlns:p14="http://schemas.microsoft.com/office/powerpoint/2010/main" val="193689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A68DE-CD5F-883E-3B99-7BDE04BE6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4AD45-91C0-87AC-6885-F9CEE63ED1BF}"/>
              </a:ext>
            </a:extLst>
          </p:cNvPr>
          <p:cNvSpPr>
            <a:spLocks noGrp="1"/>
          </p:cNvSpPr>
          <p:nvPr>
            <p:ph type="title"/>
          </p:nvPr>
        </p:nvSpPr>
        <p:spPr>
          <a:xfrm>
            <a:off x="350654" y="244809"/>
            <a:ext cx="10515600" cy="1325563"/>
          </a:xfrm>
        </p:spPr>
        <p:txBody>
          <a:bodyPr/>
          <a:lstStyle/>
          <a:p>
            <a:r>
              <a:rPr lang="en-US">
                <a:ea typeface="Calibri"/>
                <a:cs typeface="Calibri"/>
              </a:rPr>
              <a:t>Alaska Chronic Absenteeism</a:t>
            </a:r>
            <a:endParaRPr lang="en-US"/>
          </a:p>
        </p:txBody>
      </p:sp>
      <p:sp>
        <p:nvSpPr>
          <p:cNvPr id="6" name="TextBox 5">
            <a:extLst>
              <a:ext uri="{FF2B5EF4-FFF2-40B4-BE49-F238E27FC236}">
                <a16:creationId xmlns:a16="http://schemas.microsoft.com/office/drawing/2014/main" id="{A81F1D72-685B-23CB-53BD-D2430861357F}"/>
              </a:ext>
            </a:extLst>
          </p:cNvPr>
          <p:cNvSpPr txBox="1"/>
          <p:nvPr/>
        </p:nvSpPr>
        <p:spPr>
          <a:xfrm>
            <a:off x="4795705" y="5788838"/>
            <a:ext cx="64446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ea typeface="Calibri"/>
                <a:cs typeface="Calibri"/>
              </a:rPr>
              <a:t>Source: Alaska Department of Education and Early Development </a:t>
            </a:r>
            <a:endParaRPr lang="en-US" sz="1600" b="1"/>
          </a:p>
        </p:txBody>
      </p:sp>
      <p:pic>
        <p:nvPicPr>
          <p:cNvPr id="7" name="Picture 6" descr="Icon&#10;&#10;AI-generated content may be incorrect.">
            <a:extLst>
              <a:ext uri="{FF2B5EF4-FFF2-40B4-BE49-F238E27FC236}">
                <a16:creationId xmlns:a16="http://schemas.microsoft.com/office/drawing/2014/main" id="{E67C0815-CB02-11C2-7FF6-6C7712B75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54" y="2196125"/>
            <a:ext cx="2692515" cy="3136610"/>
          </a:xfrm>
          <a:prstGeom prst="rect">
            <a:avLst/>
          </a:prstGeom>
        </p:spPr>
      </p:pic>
      <p:sp>
        <p:nvSpPr>
          <p:cNvPr id="3" name="Rectangle 2">
            <a:extLst>
              <a:ext uri="{FF2B5EF4-FFF2-40B4-BE49-F238E27FC236}">
                <a16:creationId xmlns:a16="http://schemas.microsoft.com/office/drawing/2014/main" id="{5D299508-E3C9-12D1-69BE-1A9EF9D0EFB6}"/>
              </a:ext>
            </a:extLst>
          </p:cNvPr>
          <p:cNvSpPr/>
          <p:nvPr/>
        </p:nvSpPr>
        <p:spPr>
          <a:xfrm>
            <a:off x="4373436" y="1830118"/>
            <a:ext cx="6387897" cy="38682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D900F95-9E6D-99D8-9978-647064260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436" y="1860318"/>
            <a:ext cx="6387897" cy="383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474119"/>
      </p:ext>
    </p:extLst>
  </p:cSld>
  <p:clrMapOvr>
    <a:masterClrMapping/>
  </p:clrMapOvr>
</p:sld>
</file>

<file path=ppt/theme/theme1.xml><?xml version="1.0" encoding="utf-8"?>
<a:theme xmlns:a="http://schemas.openxmlformats.org/drawingml/2006/main" name="Retrospect">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e10801b-f64f-4fb4-be69-391c64761446">
      <Terms xmlns="http://schemas.microsoft.com/office/infopath/2007/PartnerControls"/>
    </lcf76f155ced4ddcb4097134ff3c332f>
    <TaxCatchAll xmlns="f3859f34-b8cc-4c37-9baa-eea6a8b5461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CF7DBC5CC92D45A95ABA606F6A4418" ma:contentTypeVersion="12" ma:contentTypeDescription="Create a new document." ma:contentTypeScope="" ma:versionID="bbf0124d7c95b097df414a6df59a1aef">
  <xsd:schema xmlns:xsd="http://www.w3.org/2001/XMLSchema" xmlns:xs="http://www.w3.org/2001/XMLSchema" xmlns:p="http://schemas.microsoft.com/office/2006/metadata/properties" xmlns:ns2="3e10801b-f64f-4fb4-be69-391c64761446" xmlns:ns3="f3859f34-b8cc-4c37-9baa-eea6a8b5461b" targetNamespace="http://schemas.microsoft.com/office/2006/metadata/properties" ma:root="true" ma:fieldsID="55c837ab4d3c076348c6cd652956770f" ns2:_="" ns3:_="">
    <xsd:import namespace="3e10801b-f64f-4fb4-be69-391c64761446"/>
    <xsd:import namespace="f3859f34-b8cc-4c37-9baa-eea6a8b546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10801b-f64f-4fb4-be69-391c64761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1fff9b3-6ef6-4aa5-8852-6b1354b1eeb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859f34-b8cc-4c37-9baa-eea6a8b5461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6a1776a-bc19-4c4f-87b8-e5fc6e22ded7}" ma:internalName="TaxCatchAll" ma:showField="CatchAllData" ma:web="f3859f34-b8cc-4c37-9baa-eea6a8b546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EB40D9-2966-43E4-B3C1-2F31D3FE4355}">
  <ds:schemaRefs>
    <ds:schemaRef ds:uri="http://schemas.microsoft.com/sharepoint/v3/contenttype/forms"/>
  </ds:schemaRefs>
</ds:datastoreItem>
</file>

<file path=customXml/itemProps2.xml><?xml version="1.0" encoding="utf-8"?>
<ds:datastoreItem xmlns:ds="http://schemas.openxmlformats.org/officeDocument/2006/customXml" ds:itemID="{BA7C2B51-93B8-40D9-A164-38D2462FEC10}">
  <ds:schemaRefs>
    <ds:schemaRef ds:uri="3e10801b-f64f-4fb4-be69-391c64761446"/>
    <ds:schemaRef ds:uri="f3859f34-b8cc-4c37-9baa-eea6a8b546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1EAD041-3D85-4DDD-8EDF-633F816E2986}">
  <ds:schemaRefs>
    <ds:schemaRef ds:uri="3e10801b-f64f-4fb4-be69-391c64761446"/>
    <ds:schemaRef ds:uri="f3859f34-b8cc-4c37-9baa-eea6a8b546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TM02900769[[fn=Retrospect]]</Template>
  <Application>Microsoft Office PowerPoint</Application>
  <PresentationFormat>Widescreen</PresentationFormat>
  <Slides>33</Slides>
  <Notes>32</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Retrospect</vt:lpstr>
      <vt:lpstr>Slides for Districts to Share Attendance Initiatives</vt:lpstr>
      <vt:lpstr>(District) Mission, Vision, and Purpose</vt:lpstr>
      <vt:lpstr>Student Attendance and  Academic Success Planning</vt:lpstr>
      <vt:lpstr>Key Terms</vt:lpstr>
      <vt:lpstr>Why Are Students Chronically Absent?</vt:lpstr>
      <vt:lpstr>Unpacking Contributing Factors</vt:lpstr>
      <vt:lpstr>Chronic Absence is Different from Truancy</vt:lpstr>
      <vt:lpstr>Chronic Absenteeism Impacts All Students </vt:lpstr>
      <vt:lpstr>Alaska Chronic Absenteeism</vt:lpstr>
      <vt:lpstr>State of Alaska Data</vt:lpstr>
      <vt:lpstr>District Data</vt:lpstr>
      <vt:lpstr>Tiers of Support for Attendance</vt:lpstr>
      <vt:lpstr>Prevention Using Tiers of Support</vt:lpstr>
      <vt:lpstr>Best Practice: Attendance Teams</vt:lpstr>
      <vt:lpstr>Attendance and State Plans</vt:lpstr>
      <vt:lpstr>Why Attendance Matters:  Academic &amp; Career Outcomes</vt:lpstr>
      <vt:lpstr>Causes of Chronic Absenteeism</vt:lpstr>
      <vt:lpstr>Work Force Ready: Prepare Students for Graduation and Future Careers</vt:lpstr>
      <vt:lpstr>How to Address Chronic Absenteeism</vt:lpstr>
      <vt:lpstr>Addressing Absenteeism Through Policy</vt:lpstr>
      <vt:lpstr>Collaboration With Community Partners</vt:lpstr>
      <vt:lpstr>Interventions and Support Strategies</vt:lpstr>
      <vt:lpstr>District/School - please add the strategies that you are using</vt:lpstr>
      <vt:lpstr>Set Attendance Expectations</vt:lpstr>
      <vt:lpstr>Contact Information </vt:lpstr>
      <vt:lpstr>Interventions and Support Strategies Tiers 1, 2, &amp; 3</vt:lpstr>
      <vt:lpstr>Interventions and Support  Strategies - Tier 1</vt:lpstr>
      <vt:lpstr>Interventions and Support  Strategies  - Tier 1</vt:lpstr>
      <vt:lpstr>Interventions and Support  Strategies  - Tier 2</vt:lpstr>
      <vt:lpstr>Interventions and Support  Strategies - Tier 2</vt:lpstr>
      <vt:lpstr>Interventions and Support  Strategies - Tier 2</vt:lpstr>
      <vt:lpstr>Interventions and Support  Strategies - Tier 2</vt:lpstr>
      <vt:lpstr>Interventions and Support  Strategies  - Tiers 1, 2 &amp; 3</vt:lpstr>
    </vt:vector>
  </TitlesOfParts>
  <Company>State of Alaska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Fishel, Sharon J (EED)</dc:creator>
  <cp:revision>1</cp:revision>
  <dcterms:created xsi:type="dcterms:W3CDTF">2025-04-08T19:38:14Z</dcterms:created>
  <dcterms:modified xsi:type="dcterms:W3CDTF">2025-07-16T18:58:36Z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0x01010081CF7DBC5CC92D45A95ABA606F6A4418</vt:lpwstr>
  </property>
  <property fmtid="{D5CDD505-2E9C-101B-9397-08002B2CF9AE}" pid="3" name="MediaServiceImageTags">
    <vt:lpwstr/>
  </property>
</Properties>
</file>