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4" r:id="rId4"/>
    <p:sldId id="275" r:id="rId5"/>
    <p:sldId id="276" r:id="rId6"/>
    <p:sldId id="269" r:id="rId7"/>
    <p:sldId id="307" r:id="rId8"/>
    <p:sldId id="306" r:id="rId9"/>
    <p:sldId id="30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571" autoAdjust="0"/>
  </p:normalViewPr>
  <p:slideViewPr>
    <p:cSldViewPr>
      <p:cViewPr varScale="1">
        <p:scale>
          <a:sx n="58" d="100"/>
          <a:sy n="58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594" y="-90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894A-F271-4519-B7FB-3C4F08B9F788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E74EC-14B1-41ED-8431-3A86EFEA26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80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29B93-550F-4D64-8E20-05ADEA720CD6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C5766-C742-4C10-B0F0-1FABA6890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1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the Paid Lunch Equity rule,</a:t>
            </a:r>
            <a:r>
              <a:rPr lang="en-US" baseline="0" dirty="0" smtClean="0"/>
              <a:t> the Revenue for Non-program Food requirement began school year 11-12.  The intent of this rule is to ensure that revenues from the sale of non-program foods generate at least the same proportion as they contribute to School Food Authority food costs.  In other words, are schools charging for a competitive food at least what they are paying for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5766-C742-4C10-B0F0-1FABA68907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93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this training, a Non-program food is a food sold in a participating school other than a reimbursable meal and is purchased using funds from the school food service account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5766-C742-4C10-B0F0-1FABA68907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74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implement this requirement, School</a:t>
            </a:r>
            <a:r>
              <a:rPr lang="en-US" baseline="0" dirty="0" smtClean="0"/>
              <a:t> Food Authorities must:</a:t>
            </a:r>
          </a:p>
          <a:p>
            <a:r>
              <a:rPr lang="en-US" dirty="0" smtClean="0"/>
              <a:t>Identify the proportion of total food costs attributable to non-program food in order to establish its revenue target</a:t>
            </a:r>
          </a:p>
          <a:p>
            <a:r>
              <a:rPr lang="en-US" dirty="0" smtClean="0"/>
              <a:t>Price the non-program food items sufficient to ensure that revenues will meet the requirement </a:t>
            </a:r>
          </a:p>
          <a:p>
            <a:r>
              <a:rPr lang="en-US" dirty="0" smtClean="0"/>
              <a:t>And</a:t>
            </a:r>
            <a:r>
              <a:rPr lang="en-US" baseline="0" dirty="0" smtClean="0"/>
              <a:t> </a:t>
            </a:r>
            <a:r>
              <a:rPr lang="en-US" dirty="0" smtClean="0"/>
              <a:t>Track the non-program food revenues separately from all other revenue items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5766-C742-4C10-B0F0-1FABA68907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39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</a:t>
            </a:r>
            <a:r>
              <a:rPr lang="en-US" baseline="0" dirty="0" smtClean="0"/>
              <a:t> is a sample budget for a School Food Authority who sells non-program foods.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SFAs total costs are $1,000,000, of that $450,000 are the food costs.  Most of the food costs are for the reimbursable meal program at $400,000, but $50,000 of the costs for non-program foods.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district brings in $1,000,000 in revenue.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5766-C742-4C10-B0F0-1FABA68907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2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continue</a:t>
            </a:r>
            <a:r>
              <a:rPr lang="en-US" baseline="0" dirty="0" smtClean="0"/>
              <a:t> this example, since the districts costs are $50,000 non-program food, and $450,000 in program food, that equals 11% of the total costs.  So to apply that forward, 11% of the income should be from non-program food.  The income for the SFA on our example was $1,000,000 so 11% of $1,000,000 equals $110,000.  So long as the SFA earns $110,0000 from non-program food, they are in compliance.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5766-C742-4C10-B0F0-1FABA68907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6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 from non-program food is reviewed by the state agency during the Coordinated Review Effort.  </a:t>
            </a:r>
          </a:p>
          <a:p>
            <a:r>
              <a:rPr lang="en-US" dirty="0" smtClean="0"/>
              <a:t>Failure to comply with requirements will result in corrective action.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C5766-C742-4C10-B0F0-1FABA68907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7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9663B67-8F49-4DED-B2DD-8F5E0B0D631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F6ED85-A1D1-4E01-AA77-4F80112244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s.usda.gov/cnd/Governance/Legislation/Pricing_Equity_Facts.pdf" TargetMode="External"/><Relationship Id="rId2" Type="http://schemas.openxmlformats.org/officeDocument/2006/relationships/hyperlink" Target="http://www.fns.usda.gov/cnd/Governance/Legislation/CNR_2010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Nonprogram</a:t>
            </a:r>
            <a:r>
              <a:rPr lang="en-US" dirty="0" smtClean="0"/>
              <a:t> Food Revenue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From Non-program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Intent: To ensure that revenues from the sale of non-program foods generate at least the same proportion as they contribute to SFA food costs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From Non-program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non-program food is a food sold in a participating school other than a reimbursable meal and is purchased using funds from the school food service account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From Non-program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implement this requirement SFAs will need to:</a:t>
            </a:r>
          </a:p>
          <a:p>
            <a:pPr lvl="1"/>
            <a:r>
              <a:rPr lang="en-US" dirty="0" smtClean="0"/>
              <a:t>Identify the proportion of total food costs attributable to non-program food in order to establish its revenue target</a:t>
            </a:r>
          </a:p>
          <a:p>
            <a:pPr lvl="1"/>
            <a:r>
              <a:rPr lang="en-US" dirty="0" smtClean="0"/>
              <a:t>Price non-program food items to ensure that revenues will meet the requirement </a:t>
            </a:r>
          </a:p>
          <a:p>
            <a:pPr lvl="1"/>
            <a:r>
              <a:rPr lang="en-US" dirty="0" smtClean="0"/>
              <a:t>Track non-program food revenues separately from all other revenue items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From Non-program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SFA has the following characteristics:</a:t>
            </a:r>
          </a:p>
          <a:p>
            <a:pPr lvl="1"/>
            <a:r>
              <a:rPr lang="en-US" dirty="0" smtClean="0"/>
              <a:t>Total Costs: $1,000,000</a:t>
            </a:r>
          </a:p>
          <a:p>
            <a:pPr lvl="1"/>
            <a:r>
              <a:rPr lang="en-US" dirty="0" smtClean="0"/>
              <a:t>Total Food Costs: $450,000</a:t>
            </a:r>
          </a:p>
          <a:p>
            <a:pPr lvl="2"/>
            <a:r>
              <a:rPr lang="en-US" dirty="0" smtClean="0"/>
              <a:t>Non-program Food Costs: $50,000</a:t>
            </a:r>
          </a:p>
          <a:p>
            <a:pPr lvl="2"/>
            <a:r>
              <a:rPr lang="en-US" dirty="0" smtClean="0"/>
              <a:t>Reimbursable meals Food Costs: $400,000</a:t>
            </a:r>
          </a:p>
          <a:p>
            <a:pPr lvl="1"/>
            <a:r>
              <a:rPr lang="en-US" dirty="0" smtClean="0"/>
              <a:t>Total Revenue: $1,000,000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From </a:t>
            </a:r>
            <a:r>
              <a:rPr lang="en-US" dirty="0" smtClean="0"/>
              <a:t>Non-Program </a:t>
            </a:r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 Requirement:</a:t>
            </a:r>
          </a:p>
          <a:p>
            <a:pPr lvl="1"/>
            <a:r>
              <a:rPr lang="en-US" dirty="0" smtClean="0"/>
              <a:t>Minimum Proportion of Revenue Required from Non-program Food Sales: $50,000/$450,000 = 11%</a:t>
            </a:r>
          </a:p>
          <a:p>
            <a:pPr lvl="1"/>
            <a:r>
              <a:rPr lang="en-US" dirty="0" smtClean="0"/>
              <a:t>Minimum Dollar Revenue Required from Non-program Food Sales: .11 x 1,000,000 = $110,000</a:t>
            </a:r>
          </a:p>
          <a:p>
            <a:r>
              <a:rPr lang="en-US" dirty="0" smtClean="0"/>
              <a:t>If this SFA earns $110,000 in revenue from non-program food sales, they are in compliance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From Non-Program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assume that if you charge more for the product than the purchase cost, that the requirement is met:</a:t>
            </a:r>
          </a:p>
          <a:p>
            <a:endParaRPr lang="en-US" dirty="0"/>
          </a:p>
          <a:p>
            <a:r>
              <a:rPr lang="en-US" dirty="0" smtClean="0"/>
              <a:t>1 case 24 Vitamin water = $24.00</a:t>
            </a:r>
          </a:p>
          <a:p>
            <a:r>
              <a:rPr lang="en-US" dirty="0" smtClean="0"/>
              <a:t>Charge $2 </a:t>
            </a:r>
            <a:r>
              <a:rPr lang="en-US" dirty="0" err="1" smtClean="0"/>
              <a:t>ea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34640"/>
            <a:ext cx="5358536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3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 from non-program food is reviewed by the state agency during the Coordinated Review Effort.  </a:t>
            </a:r>
          </a:p>
          <a:p>
            <a:r>
              <a:rPr lang="en-US" dirty="0" smtClean="0"/>
              <a:t>Failure to comply with requirements will result in corrective action.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Interim Rule</a:t>
            </a:r>
          </a:p>
          <a:p>
            <a:r>
              <a:rPr lang="en-US" dirty="0" smtClean="0"/>
              <a:t>Paid Lunch Equity Q&amp;A</a:t>
            </a:r>
          </a:p>
          <a:p>
            <a:r>
              <a:rPr lang="en-US" dirty="0" smtClean="0"/>
              <a:t>Paid Lunch Equity Tool</a:t>
            </a:r>
          </a:p>
          <a:p>
            <a:pPr lvl="1"/>
            <a:r>
              <a:rPr lang="en-US" dirty="0" smtClean="0"/>
              <a:t>All located at:</a:t>
            </a:r>
          </a:p>
          <a:p>
            <a:pPr lvl="2"/>
            <a:r>
              <a:rPr lang="en-US" dirty="0" smtClean="0">
                <a:hlinkClick r:id="rId2"/>
              </a:rPr>
              <a:t>http://www.fns.usda.gov/cnd/Governance/Legislation/CNR_2010.htm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Equity in School Lunch Pricing Fact Sheet: </a:t>
            </a:r>
            <a:r>
              <a:rPr lang="en-US" dirty="0" smtClean="0">
                <a:hlinkClick r:id="rId3"/>
              </a:rPr>
              <a:t>http://www.fns.usda.gov/cnd/Governance/Legislation/Pricing_Equity_Facts.pdf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2959</TotalTime>
  <Words>648</Words>
  <Application>Microsoft Office PowerPoint</Application>
  <PresentationFormat>On-screen Show (4:3)</PresentationFormat>
  <Paragraphs>59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Trebuchet MS</vt:lpstr>
      <vt:lpstr>Wingdings 2</vt:lpstr>
      <vt:lpstr>Urban</vt:lpstr>
      <vt:lpstr>Nonprogram Food Revenue</vt:lpstr>
      <vt:lpstr>Revenue From Non-program Food</vt:lpstr>
      <vt:lpstr>Revenue From Non-program Food</vt:lpstr>
      <vt:lpstr>Revenue From Non-program Food</vt:lpstr>
      <vt:lpstr>Revenue From Non-program Food</vt:lpstr>
      <vt:lpstr>Revenue From Non-Program Food</vt:lpstr>
      <vt:lpstr>Revenue From Non-Program Food</vt:lpstr>
      <vt:lpstr>Compliance</vt:lpstr>
      <vt:lpstr>References</vt:lpstr>
    </vt:vector>
  </TitlesOfParts>
  <Company>USDA/FNS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Paid Lunch Equity</dc:title>
  <dc:creator>jsaracino</dc:creator>
  <cp:lastModifiedBy>Dawson, Josephine E (EED)</cp:lastModifiedBy>
  <cp:revision>284</cp:revision>
  <dcterms:created xsi:type="dcterms:W3CDTF">2011-05-17T18:28:58Z</dcterms:created>
  <dcterms:modified xsi:type="dcterms:W3CDTF">2015-07-31T18:00:15Z</dcterms:modified>
</cp:coreProperties>
</file>